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8"/>
  </p:notesMasterIdLst>
  <p:handoutMasterIdLst>
    <p:handoutMasterId r:id="rId49"/>
  </p:handoutMasterIdLst>
  <p:sldIdLst>
    <p:sldId id="313" r:id="rId2"/>
    <p:sldId id="314" r:id="rId3"/>
    <p:sldId id="335" r:id="rId4"/>
    <p:sldId id="337" r:id="rId5"/>
    <p:sldId id="317" r:id="rId6"/>
    <p:sldId id="323" r:id="rId7"/>
    <p:sldId id="342" r:id="rId8"/>
    <p:sldId id="326" r:id="rId9"/>
    <p:sldId id="340" r:id="rId10"/>
    <p:sldId id="341" r:id="rId11"/>
    <p:sldId id="328" r:id="rId12"/>
    <p:sldId id="330" r:id="rId13"/>
    <p:sldId id="339" r:id="rId14"/>
    <p:sldId id="307" r:id="rId15"/>
    <p:sldId id="270" r:id="rId16"/>
    <p:sldId id="271" r:id="rId17"/>
    <p:sldId id="308" r:id="rId18"/>
    <p:sldId id="309" r:id="rId19"/>
    <p:sldId id="310"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1" r:id="rId39"/>
    <p:sldId id="292" r:id="rId40"/>
    <p:sldId id="293" r:id="rId41"/>
    <p:sldId id="300" r:id="rId42"/>
    <p:sldId id="294" r:id="rId43"/>
    <p:sldId id="333" r:id="rId44"/>
    <p:sldId id="334" r:id="rId45"/>
    <p:sldId id="332" r:id="rId46"/>
    <p:sldId id="306" r:id="rId47"/>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p:defaultTextStyle>
  <p:extLst>
    <p:ext uri="{EFAFB233-063F-42B5-8137-9DF3F51BA10A}">
      <p15:sldGuideLst xmlns:p15="http://schemas.microsoft.com/office/powerpoint/2012/main">
        <p15:guide id="1" orient="horz" pos="768" userDrawn="1">
          <p15:clr>
            <a:srgbClr val="A4A3A4"/>
          </p15:clr>
        </p15:guide>
        <p15:guide id="2" pos="288"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662" y="54"/>
      </p:cViewPr>
      <p:guideLst>
        <p:guide orient="horz" pos="768"/>
        <p:guide pos="288"/>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 Wentong (Prof)" userId="b22aa830-216f-40eb-a687-3460ebbcbaa9" providerId="ADAL" clId="{AF339843-C0DF-4F12-9742-A91CD33BFBC4}"/>
    <pc:docChg chg="undo custSel modSld">
      <pc:chgData name="Cai Wentong (Prof)" userId="b22aa830-216f-40eb-a687-3460ebbcbaa9" providerId="ADAL" clId="{AF339843-C0DF-4F12-9742-A91CD33BFBC4}" dt="2020-11-05T01:12:54.621" v="1138" actId="20577"/>
      <pc:docMkLst>
        <pc:docMk/>
      </pc:docMkLst>
      <pc:sldChg chg="modNotesTx">
        <pc:chgData name="Cai Wentong (Prof)" userId="b22aa830-216f-40eb-a687-3460ebbcbaa9" providerId="ADAL" clId="{AF339843-C0DF-4F12-9742-A91CD33BFBC4}" dt="2020-11-05T01:12:54.621" v="1138" actId="20577"/>
        <pc:sldMkLst>
          <pc:docMk/>
          <pc:sldMk cId="0" sldId="270"/>
        </pc:sldMkLst>
      </pc:sldChg>
      <pc:sldChg chg="modNotesTx">
        <pc:chgData name="Cai Wentong (Prof)" userId="b22aa830-216f-40eb-a687-3460ebbcbaa9" providerId="ADAL" clId="{AF339843-C0DF-4F12-9742-A91CD33BFBC4}" dt="2020-11-04T14:02:15.791" v="306" actId="20577"/>
        <pc:sldMkLst>
          <pc:docMk/>
          <pc:sldMk cId="0" sldId="271"/>
        </pc:sldMkLst>
      </pc:sldChg>
      <pc:sldChg chg="modNotesTx">
        <pc:chgData name="Cai Wentong (Prof)" userId="b22aa830-216f-40eb-a687-3460ebbcbaa9" providerId="ADAL" clId="{AF339843-C0DF-4F12-9742-A91CD33BFBC4}" dt="2020-11-04T14:13:52.944" v="742" actId="20577"/>
        <pc:sldMkLst>
          <pc:docMk/>
          <pc:sldMk cId="0" sldId="273"/>
        </pc:sldMkLst>
      </pc:sldChg>
      <pc:sldChg chg="modNotesTx">
        <pc:chgData name="Cai Wentong (Prof)" userId="b22aa830-216f-40eb-a687-3460ebbcbaa9" providerId="ADAL" clId="{AF339843-C0DF-4F12-9742-A91CD33BFBC4}" dt="2020-11-04T14:15:41.375" v="744" actId="20577"/>
        <pc:sldMkLst>
          <pc:docMk/>
          <pc:sldMk cId="0" sldId="276"/>
        </pc:sldMkLst>
      </pc:sldChg>
      <pc:sldChg chg="modNotesTx">
        <pc:chgData name="Cai Wentong (Prof)" userId="b22aa830-216f-40eb-a687-3460ebbcbaa9" providerId="ADAL" clId="{AF339843-C0DF-4F12-9742-A91CD33BFBC4}" dt="2020-11-04T14:19:15.686" v="806" actId="20577"/>
        <pc:sldMkLst>
          <pc:docMk/>
          <pc:sldMk cId="0" sldId="279"/>
        </pc:sldMkLst>
      </pc:sldChg>
      <pc:sldChg chg="modNotesTx">
        <pc:chgData name="Cai Wentong (Prof)" userId="b22aa830-216f-40eb-a687-3460ebbcbaa9" providerId="ADAL" clId="{AF339843-C0DF-4F12-9742-A91CD33BFBC4}" dt="2020-11-04T14:22:03.976" v="815" actId="20577"/>
        <pc:sldMkLst>
          <pc:docMk/>
          <pc:sldMk cId="0" sldId="282"/>
        </pc:sldMkLst>
      </pc:sldChg>
      <pc:sldChg chg="modNotesTx">
        <pc:chgData name="Cai Wentong (Prof)" userId="b22aa830-216f-40eb-a687-3460ebbcbaa9" providerId="ADAL" clId="{AF339843-C0DF-4F12-9742-A91CD33BFBC4}" dt="2020-11-04T14:24:52.168" v="822" actId="20577"/>
        <pc:sldMkLst>
          <pc:docMk/>
          <pc:sldMk cId="0" sldId="289"/>
        </pc:sldMkLst>
      </pc:sldChg>
      <pc:sldChg chg="modNotesTx">
        <pc:chgData name="Cai Wentong (Prof)" userId="b22aa830-216f-40eb-a687-3460ebbcbaa9" providerId="ADAL" clId="{AF339843-C0DF-4F12-9742-A91CD33BFBC4}" dt="2020-11-04T14:33:55.864" v="841" actId="20577"/>
        <pc:sldMkLst>
          <pc:docMk/>
          <pc:sldMk cId="0" sldId="292"/>
        </pc:sldMkLst>
      </pc:sldChg>
      <pc:sldChg chg="modNotesTx">
        <pc:chgData name="Cai Wentong (Prof)" userId="b22aa830-216f-40eb-a687-3460ebbcbaa9" providerId="ADAL" clId="{AF339843-C0DF-4F12-9742-A91CD33BFBC4}" dt="2020-11-05T00:53:49.545" v="954" actId="20577"/>
        <pc:sldMkLst>
          <pc:docMk/>
          <pc:sldMk cId="0" sldId="326"/>
        </pc:sldMkLst>
      </pc:sldChg>
      <pc:sldChg chg="modNotesTx">
        <pc:chgData name="Cai Wentong (Prof)" userId="b22aa830-216f-40eb-a687-3460ebbcbaa9" providerId="ADAL" clId="{AF339843-C0DF-4F12-9742-A91CD33BFBC4}" dt="2020-11-05T01:05:45.486" v="977" actId="20577"/>
        <pc:sldMkLst>
          <pc:docMk/>
          <pc:sldMk cId="0" sldId="328"/>
        </pc:sldMkLst>
      </pc:sldChg>
      <pc:sldChg chg="modNotesTx">
        <pc:chgData name="Cai Wentong (Prof)" userId="b22aa830-216f-40eb-a687-3460ebbcbaa9" providerId="ADAL" clId="{AF339843-C0DF-4F12-9742-A91CD33BFBC4}" dt="2020-11-04T13:35:29.672" v="169" actId="20577"/>
        <pc:sldMkLst>
          <pc:docMk/>
          <pc:sldMk cId="0" sldId="330"/>
        </pc:sldMkLst>
      </pc:sldChg>
      <pc:sldChg chg="modNotesTx">
        <pc:chgData name="Cai Wentong (Prof)" userId="b22aa830-216f-40eb-a687-3460ebbcbaa9" providerId="ADAL" clId="{AF339843-C0DF-4F12-9742-A91CD33BFBC4}" dt="2020-11-04T14:39:40.138" v="842" actId="20577"/>
        <pc:sldMkLst>
          <pc:docMk/>
          <pc:sldMk cId="0" sldId="333"/>
        </pc:sldMkLst>
      </pc:sldChg>
      <pc:sldChg chg="modNotesTx">
        <pc:chgData name="Cai Wentong (Prof)" userId="b22aa830-216f-40eb-a687-3460ebbcbaa9" providerId="ADAL" clId="{AF339843-C0DF-4F12-9742-A91CD33BFBC4}" dt="2020-11-04T14:44:53.471" v="952" actId="20577"/>
        <pc:sldMkLst>
          <pc:docMk/>
          <pc:sldMk cId="0" sldId="334"/>
        </pc:sldMkLst>
      </pc:sldChg>
      <pc:sldChg chg="modNotesTx">
        <pc:chgData name="Cai Wentong (Prof)" userId="b22aa830-216f-40eb-a687-3460ebbcbaa9" providerId="ADAL" clId="{AF339843-C0DF-4F12-9742-A91CD33BFBC4}" dt="2020-11-04T12:59:40.935" v="22" actId="20577"/>
        <pc:sldMkLst>
          <pc:docMk/>
          <pc:sldMk cId="0" sldId="337"/>
        </pc:sldMkLst>
      </pc:sldChg>
      <pc:sldChg chg="modNotesTx">
        <pc:chgData name="Cai Wentong (Prof)" userId="b22aa830-216f-40eb-a687-3460ebbcbaa9" providerId="ADAL" clId="{AF339843-C0DF-4F12-9742-A91CD33BFBC4}" dt="2020-11-04T13:49:01.627" v="276" actId="20577"/>
        <pc:sldMkLst>
          <pc:docMk/>
          <pc:sldMk cId="0" sldId="339"/>
        </pc:sldMkLst>
      </pc:sldChg>
      <pc:sldChg chg="modNotesTx">
        <pc:chgData name="Cai Wentong (Prof)" userId="b22aa830-216f-40eb-a687-3460ebbcbaa9" providerId="ADAL" clId="{AF339843-C0DF-4F12-9742-A91CD33BFBC4}" dt="2020-11-05T01:01:56.195" v="961" actId="20577"/>
        <pc:sldMkLst>
          <pc:docMk/>
          <pc:sldMk cId="0" sldId="340"/>
        </pc:sldMkLst>
      </pc:sldChg>
      <pc:sldChg chg="addSp modSp mod modNotesTx">
        <pc:chgData name="Cai Wentong (Prof)" userId="b22aa830-216f-40eb-a687-3460ebbcbaa9" providerId="ADAL" clId="{AF339843-C0DF-4F12-9742-A91CD33BFBC4}" dt="2020-11-04T13:28:16.138" v="140" actId="1076"/>
        <pc:sldMkLst>
          <pc:docMk/>
          <pc:sldMk cId="0" sldId="341"/>
        </pc:sldMkLst>
        <pc:spChg chg="add mod">
          <ac:chgData name="Cai Wentong (Prof)" userId="b22aa830-216f-40eb-a687-3460ebbcbaa9" providerId="ADAL" clId="{AF339843-C0DF-4F12-9742-A91CD33BFBC4}" dt="2020-11-04T13:27:53.924" v="135" actId="1076"/>
          <ac:spMkLst>
            <pc:docMk/>
            <pc:sldMk cId="0" sldId="341"/>
            <ac:spMk id="2" creationId="{C7D072F1-909A-4854-BD4E-F46B23FA40FC}"/>
          </ac:spMkLst>
        </pc:spChg>
        <pc:spChg chg="add mod">
          <ac:chgData name="Cai Wentong (Prof)" userId="b22aa830-216f-40eb-a687-3460ebbcbaa9" providerId="ADAL" clId="{AF339843-C0DF-4F12-9742-A91CD33BFBC4}" dt="2020-11-04T13:28:16.138" v="140" actId="1076"/>
          <ac:spMkLst>
            <pc:docMk/>
            <pc:sldMk cId="0" sldId="341"/>
            <ac:spMk id="4" creationId="{15A8F370-E963-422D-BA8D-19A45B4CD1BF}"/>
          </ac:spMkLst>
        </pc:spChg>
      </pc:sldChg>
    </pc:docChg>
  </pc:docChgLst>
  <pc:docChgLst>
    <pc:chgData name="Cai Wentong (Prof)" userId="b22aa830-216f-40eb-a687-3460ebbcbaa9" providerId="ADAL" clId="{679B84FC-D9F7-498C-BFA2-FE9663DB7BC1}"/>
    <pc:docChg chg="undo redo custSel mod addSld delSld modSld">
      <pc:chgData name="Cai Wentong (Prof)" userId="b22aa830-216f-40eb-a687-3460ebbcbaa9" providerId="ADAL" clId="{679B84FC-D9F7-498C-BFA2-FE9663DB7BC1}" dt="2020-09-29T01:42:55.930" v="9434" actId="20577"/>
      <pc:docMkLst>
        <pc:docMk/>
      </pc:docMkLst>
      <pc:sldChg chg="modNotesTx">
        <pc:chgData name="Cai Wentong (Prof)" userId="b22aa830-216f-40eb-a687-3460ebbcbaa9" providerId="ADAL" clId="{679B84FC-D9F7-498C-BFA2-FE9663DB7BC1}" dt="2020-09-26T02:21:50.549" v="4368" actId="20577"/>
        <pc:sldMkLst>
          <pc:docMk/>
          <pc:sldMk cId="0" sldId="270"/>
        </pc:sldMkLst>
      </pc:sldChg>
      <pc:sldChg chg="modSp mod modNotesTx">
        <pc:chgData name="Cai Wentong (Prof)" userId="b22aa830-216f-40eb-a687-3460ebbcbaa9" providerId="ADAL" clId="{679B84FC-D9F7-498C-BFA2-FE9663DB7BC1}" dt="2020-09-26T02:45:12.309" v="4820" actId="1076"/>
        <pc:sldMkLst>
          <pc:docMk/>
          <pc:sldMk cId="0" sldId="271"/>
        </pc:sldMkLst>
        <pc:spChg chg="mod">
          <ac:chgData name="Cai Wentong (Prof)" userId="b22aa830-216f-40eb-a687-3460ebbcbaa9" providerId="ADAL" clId="{679B84FC-D9F7-498C-BFA2-FE9663DB7BC1}" dt="2020-09-26T02:45:06.554" v="4819" actId="1076"/>
          <ac:spMkLst>
            <pc:docMk/>
            <pc:sldMk cId="0" sldId="271"/>
            <ac:spMk id="6" creationId="{3EC44F68-6C08-40B0-AC8F-A0644350179C}"/>
          </ac:spMkLst>
        </pc:spChg>
        <pc:spChg chg="mod">
          <ac:chgData name="Cai Wentong (Prof)" userId="b22aa830-216f-40eb-a687-3460ebbcbaa9" providerId="ADAL" clId="{679B84FC-D9F7-498C-BFA2-FE9663DB7BC1}" dt="2020-09-26T02:40:23.561" v="4753" actId="20577"/>
          <ac:spMkLst>
            <pc:docMk/>
            <pc:sldMk cId="0" sldId="271"/>
            <ac:spMk id="45058" creationId="{DABA6FC4-006A-44D1-BEFA-CFE892D3D998}"/>
          </ac:spMkLst>
        </pc:spChg>
        <pc:spChg chg="mod">
          <ac:chgData name="Cai Wentong (Prof)" userId="b22aa830-216f-40eb-a687-3460ebbcbaa9" providerId="ADAL" clId="{679B84FC-D9F7-498C-BFA2-FE9663DB7BC1}" dt="2020-09-26T02:44:52.997" v="4818" actId="255"/>
          <ac:spMkLst>
            <pc:docMk/>
            <pc:sldMk cId="0" sldId="271"/>
            <ac:spMk id="45059" creationId="{BB78C8D8-7CFD-4061-AED3-A9EA71D6653B}"/>
          </ac:spMkLst>
        </pc:spChg>
        <pc:picChg chg="mod">
          <ac:chgData name="Cai Wentong (Prof)" userId="b22aa830-216f-40eb-a687-3460ebbcbaa9" providerId="ADAL" clId="{679B84FC-D9F7-498C-BFA2-FE9663DB7BC1}" dt="2020-09-26T02:45:12.309" v="4820" actId="1076"/>
          <ac:picMkLst>
            <pc:docMk/>
            <pc:sldMk cId="0" sldId="271"/>
            <ac:picMk id="45060" creationId="{4A2D6682-E210-4965-91DD-5A63D2AC5461}"/>
          </ac:picMkLst>
        </pc:picChg>
      </pc:sldChg>
      <pc:sldChg chg="modSp mod modNotesTx">
        <pc:chgData name="Cai Wentong (Prof)" userId="b22aa830-216f-40eb-a687-3460ebbcbaa9" providerId="ADAL" clId="{679B84FC-D9F7-498C-BFA2-FE9663DB7BC1}" dt="2020-09-26T03:42:49.884" v="5745" actId="20577"/>
        <pc:sldMkLst>
          <pc:docMk/>
          <pc:sldMk cId="0" sldId="272"/>
        </pc:sldMkLst>
        <pc:spChg chg="mod">
          <ac:chgData name="Cai Wentong (Prof)" userId="b22aa830-216f-40eb-a687-3460ebbcbaa9" providerId="ADAL" clId="{679B84FC-D9F7-498C-BFA2-FE9663DB7BC1}" dt="2020-09-26T02:40:39.423" v="4762" actId="20577"/>
          <ac:spMkLst>
            <pc:docMk/>
            <pc:sldMk cId="0" sldId="272"/>
            <ac:spMk id="47106" creationId="{588FF34C-B0EF-4FD8-8E1E-1E5E9A117B8C}"/>
          </ac:spMkLst>
        </pc:spChg>
        <pc:spChg chg="mod">
          <ac:chgData name="Cai Wentong (Prof)" userId="b22aa830-216f-40eb-a687-3460ebbcbaa9" providerId="ADAL" clId="{679B84FC-D9F7-498C-BFA2-FE9663DB7BC1}" dt="2020-09-26T02:44:27.563" v="4816" actId="20577"/>
          <ac:spMkLst>
            <pc:docMk/>
            <pc:sldMk cId="0" sldId="272"/>
            <ac:spMk id="47107" creationId="{86673B12-D823-4828-8553-C8329600B999}"/>
          </ac:spMkLst>
        </pc:spChg>
      </pc:sldChg>
      <pc:sldChg chg="modNotesTx">
        <pc:chgData name="Cai Wentong (Prof)" userId="b22aa830-216f-40eb-a687-3460ebbcbaa9" providerId="ADAL" clId="{679B84FC-D9F7-498C-BFA2-FE9663DB7BC1}" dt="2020-09-26T03:48:26.580" v="5939" actId="20577"/>
        <pc:sldMkLst>
          <pc:docMk/>
          <pc:sldMk cId="0" sldId="273"/>
        </pc:sldMkLst>
      </pc:sldChg>
      <pc:sldChg chg="modNotesTx">
        <pc:chgData name="Cai Wentong (Prof)" userId="b22aa830-216f-40eb-a687-3460ebbcbaa9" providerId="ADAL" clId="{679B84FC-D9F7-498C-BFA2-FE9663DB7BC1}" dt="2020-09-26T05:44:56.486" v="5941" actId="20577"/>
        <pc:sldMkLst>
          <pc:docMk/>
          <pc:sldMk cId="0" sldId="274"/>
        </pc:sldMkLst>
      </pc:sldChg>
      <pc:sldChg chg="modNotesTx">
        <pc:chgData name="Cai Wentong (Prof)" userId="b22aa830-216f-40eb-a687-3460ebbcbaa9" providerId="ADAL" clId="{679B84FC-D9F7-498C-BFA2-FE9663DB7BC1}" dt="2020-09-26T05:56:48.261" v="6248" actId="20577"/>
        <pc:sldMkLst>
          <pc:docMk/>
          <pc:sldMk cId="0" sldId="288"/>
        </pc:sldMkLst>
      </pc:sldChg>
      <pc:sldChg chg="modNotesTx">
        <pc:chgData name="Cai Wentong (Prof)" userId="b22aa830-216f-40eb-a687-3460ebbcbaa9" providerId="ADAL" clId="{679B84FC-D9F7-498C-BFA2-FE9663DB7BC1}" dt="2020-09-26T06:00:41.336" v="6822" actId="20577"/>
        <pc:sldMkLst>
          <pc:docMk/>
          <pc:sldMk cId="0" sldId="289"/>
        </pc:sldMkLst>
      </pc:sldChg>
      <pc:sldChg chg="del">
        <pc:chgData name="Cai Wentong (Prof)" userId="b22aa830-216f-40eb-a687-3460ebbcbaa9" providerId="ADAL" clId="{679B84FC-D9F7-498C-BFA2-FE9663DB7BC1}" dt="2020-09-26T05:57:03.037" v="6249" actId="2696"/>
        <pc:sldMkLst>
          <pc:docMk/>
          <pc:sldMk cId="0" sldId="290"/>
        </pc:sldMkLst>
      </pc:sldChg>
      <pc:sldChg chg="modNotesTx">
        <pc:chgData name="Cai Wentong (Prof)" userId="b22aa830-216f-40eb-a687-3460ebbcbaa9" providerId="ADAL" clId="{679B84FC-D9F7-498C-BFA2-FE9663DB7BC1}" dt="2020-09-26T06:55:26.640" v="7599" actId="20577"/>
        <pc:sldMkLst>
          <pc:docMk/>
          <pc:sldMk cId="0" sldId="291"/>
        </pc:sldMkLst>
      </pc:sldChg>
      <pc:sldChg chg="addSp delSp modSp mod modNotesTx">
        <pc:chgData name="Cai Wentong (Prof)" userId="b22aa830-216f-40eb-a687-3460ebbcbaa9" providerId="ADAL" clId="{679B84FC-D9F7-498C-BFA2-FE9663DB7BC1}" dt="2020-09-28T02:09:43.423" v="8182" actId="1076"/>
        <pc:sldMkLst>
          <pc:docMk/>
          <pc:sldMk cId="0" sldId="292"/>
        </pc:sldMkLst>
        <pc:spChg chg="add del mod">
          <ac:chgData name="Cai Wentong (Prof)" userId="b22aa830-216f-40eb-a687-3460ebbcbaa9" providerId="ADAL" clId="{679B84FC-D9F7-498C-BFA2-FE9663DB7BC1}" dt="2020-09-26T06:43:57.775" v="7446" actId="21"/>
          <ac:spMkLst>
            <pc:docMk/>
            <pc:sldMk cId="0" sldId="292"/>
            <ac:spMk id="3" creationId="{CA7DC190-246B-42D7-B0C7-D571A8B344B5}"/>
          </ac:spMkLst>
        </pc:spChg>
        <pc:spChg chg="del">
          <ac:chgData name="Cai Wentong (Prof)" userId="b22aa830-216f-40eb-a687-3460ebbcbaa9" providerId="ADAL" clId="{679B84FC-D9F7-498C-BFA2-FE9663DB7BC1}" dt="2020-09-26T06:44:06.818" v="7448" actId="21"/>
          <ac:spMkLst>
            <pc:docMk/>
            <pc:sldMk cId="0" sldId="292"/>
            <ac:spMk id="5" creationId="{BACFD692-AE60-49A2-B83E-8E2830318C64}"/>
          </ac:spMkLst>
        </pc:spChg>
        <pc:spChg chg="del">
          <ac:chgData name="Cai Wentong (Prof)" userId="b22aa830-216f-40eb-a687-3460ebbcbaa9" providerId="ADAL" clId="{679B84FC-D9F7-498C-BFA2-FE9663DB7BC1}" dt="2020-09-26T06:43:52.809" v="7445" actId="21"/>
          <ac:spMkLst>
            <pc:docMk/>
            <pc:sldMk cId="0" sldId="292"/>
            <ac:spMk id="72708" creationId="{15EB6822-E104-493B-82F0-A6C140E96CC1}"/>
          </ac:spMkLst>
        </pc:spChg>
        <pc:picChg chg="add del mod">
          <ac:chgData name="Cai Wentong (Prof)" userId="b22aa830-216f-40eb-a687-3460ebbcbaa9" providerId="ADAL" clId="{679B84FC-D9F7-498C-BFA2-FE9663DB7BC1}" dt="2020-09-28T02:06:39.102" v="8175" actId="21"/>
          <ac:picMkLst>
            <pc:docMk/>
            <pc:sldMk cId="0" sldId="292"/>
            <ac:picMk id="2" creationId="{BEE8BCEF-5B37-47DD-9585-BF1A6155B587}"/>
          </ac:picMkLst>
        </pc:picChg>
        <pc:picChg chg="add mod">
          <ac:chgData name="Cai Wentong (Prof)" userId="b22aa830-216f-40eb-a687-3460ebbcbaa9" providerId="ADAL" clId="{679B84FC-D9F7-498C-BFA2-FE9663DB7BC1}" dt="2020-09-28T02:09:43.423" v="8182" actId="1076"/>
          <ac:picMkLst>
            <pc:docMk/>
            <pc:sldMk cId="0" sldId="292"/>
            <ac:picMk id="3" creationId="{17A45324-96E2-48F6-92DF-CA7B292018D9}"/>
          </ac:picMkLst>
        </pc:picChg>
        <pc:picChg chg="del">
          <ac:chgData name="Cai Wentong (Prof)" userId="b22aa830-216f-40eb-a687-3460ebbcbaa9" providerId="ADAL" clId="{679B84FC-D9F7-498C-BFA2-FE9663DB7BC1}" dt="2020-09-26T06:44:02.810" v="7447" actId="21"/>
          <ac:picMkLst>
            <pc:docMk/>
            <pc:sldMk cId="0" sldId="292"/>
            <ac:picMk id="72706" creationId="{6688F016-0BB9-4A58-A31B-C5E4634F6981}"/>
          </ac:picMkLst>
        </pc:picChg>
      </pc:sldChg>
      <pc:sldChg chg="modNotesTx">
        <pc:chgData name="Cai Wentong (Prof)" userId="b22aa830-216f-40eb-a687-3460ebbcbaa9" providerId="ADAL" clId="{679B84FC-D9F7-498C-BFA2-FE9663DB7BC1}" dt="2020-09-28T02:37:21.405" v="8533" actId="20577"/>
        <pc:sldMkLst>
          <pc:docMk/>
          <pc:sldMk cId="0" sldId="293"/>
        </pc:sldMkLst>
      </pc:sldChg>
      <pc:sldChg chg="modNotesTx">
        <pc:chgData name="Cai Wentong (Prof)" userId="b22aa830-216f-40eb-a687-3460ebbcbaa9" providerId="ADAL" clId="{679B84FC-D9F7-498C-BFA2-FE9663DB7BC1}" dt="2020-09-26T07:10:32.595" v="7981"/>
        <pc:sldMkLst>
          <pc:docMk/>
          <pc:sldMk cId="0" sldId="294"/>
        </pc:sldMkLst>
      </pc:sldChg>
      <pc:sldChg chg="addSp modSp mod modNotesTx">
        <pc:chgData name="Cai Wentong (Prof)" userId="b22aa830-216f-40eb-a687-3460ebbcbaa9" providerId="ADAL" clId="{679B84FC-D9F7-498C-BFA2-FE9663DB7BC1}" dt="2020-09-28T02:44:54.743" v="8818" actId="20577"/>
        <pc:sldMkLst>
          <pc:docMk/>
          <pc:sldMk cId="0" sldId="300"/>
        </pc:sldMkLst>
        <pc:spChg chg="add mod">
          <ac:chgData name="Cai Wentong (Prof)" userId="b22aa830-216f-40eb-a687-3460ebbcbaa9" providerId="ADAL" clId="{679B84FC-D9F7-498C-BFA2-FE9663DB7BC1}" dt="2020-09-28T02:44:09.051" v="8776" actId="1076"/>
          <ac:spMkLst>
            <pc:docMk/>
            <pc:sldMk cId="0" sldId="300"/>
            <ac:spMk id="2" creationId="{F5956557-A4B1-4A7D-97C2-3FAA2D405510}"/>
          </ac:spMkLst>
        </pc:spChg>
        <pc:spChg chg="add mod">
          <ac:chgData name="Cai Wentong (Prof)" userId="b22aa830-216f-40eb-a687-3460ebbcbaa9" providerId="ADAL" clId="{679B84FC-D9F7-498C-BFA2-FE9663DB7BC1}" dt="2020-09-28T02:44:09.051" v="8776" actId="1076"/>
          <ac:spMkLst>
            <pc:docMk/>
            <pc:sldMk cId="0" sldId="300"/>
            <ac:spMk id="3" creationId="{31B070C1-7D55-4157-91D0-B18926837457}"/>
          </ac:spMkLst>
        </pc:spChg>
        <pc:spChg chg="add mod">
          <ac:chgData name="Cai Wentong (Prof)" userId="b22aa830-216f-40eb-a687-3460ebbcbaa9" providerId="ADAL" clId="{679B84FC-D9F7-498C-BFA2-FE9663DB7BC1}" dt="2020-09-28T02:44:09.051" v="8776" actId="1076"/>
          <ac:spMkLst>
            <pc:docMk/>
            <pc:sldMk cId="0" sldId="300"/>
            <ac:spMk id="4" creationId="{775B2F60-DA15-4311-BE7C-99E0EA632A37}"/>
          </ac:spMkLst>
        </pc:spChg>
        <pc:spChg chg="add mod">
          <ac:chgData name="Cai Wentong (Prof)" userId="b22aa830-216f-40eb-a687-3460ebbcbaa9" providerId="ADAL" clId="{679B84FC-D9F7-498C-BFA2-FE9663DB7BC1}" dt="2020-09-28T02:44:09.051" v="8776" actId="1076"/>
          <ac:spMkLst>
            <pc:docMk/>
            <pc:sldMk cId="0" sldId="300"/>
            <ac:spMk id="5" creationId="{44465D1A-A58F-4AF1-A22D-1E007E6E6966}"/>
          </ac:spMkLst>
        </pc:spChg>
        <pc:spChg chg="add mod">
          <ac:chgData name="Cai Wentong (Prof)" userId="b22aa830-216f-40eb-a687-3460ebbcbaa9" providerId="ADAL" clId="{679B84FC-D9F7-498C-BFA2-FE9663DB7BC1}" dt="2020-09-28T02:44:44.055" v="8800" actId="20577"/>
          <ac:spMkLst>
            <pc:docMk/>
            <pc:sldMk cId="0" sldId="300"/>
            <ac:spMk id="13" creationId="{D4180579-9EDF-41D0-8495-030CB84E2760}"/>
          </ac:spMkLst>
        </pc:spChg>
        <pc:picChg chg="mod">
          <ac:chgData name="Cai Wentong (Prof)" userId="b22aa830-216f-40eb-a687-3460ebbcbaa9" providerId="ADAL" clId="{679B84FC-D9F7-498C-BFA2-FE9663DB7BC1}" dt="2020-09-28T02:44:09.051" v="8776" actId="1076"/>
          <ac:picMkLst>
            <pc:docMk/>
            <pc:sldMk cId="0" sldId="300"/>
            <ac:picMk id="75780" creationId="{E5372577-4FBA-4E9C-941F-1CC831332389}"/>
          </ac:picMkLst>
        </pc:picChg>
      </pc:sldChg>
      <pc:sldChg chg="modNotesTx">
        <pc:chgData name="Cai Wentong (Prof)" userId="b22aa830-216f-40eb-a687-3460ebbcbaa9" providerId="ADAL" clId="{679B84FC-D9F7-498C-BFA2-FE9663DB7BC1}" dt="2020-09-26T02:07:21.502" v="4051"/>
        <pc:sldMkLst>
          <pc:docMk/>
          <pc:sldMk cId="0" sldId="307"/>
        </pc:sldMkLst>
      </pc:sldChg>
      <pc:sldChg chg="modSp add mod modNotesTx">
        <pc:chgData name="Cai Wentong (Prof)" userId="b22aa830-216f-40eb-a687-3460ebbcbaa9" providerId="ADAL" clId="{679B84FC-D9F7-498C-BFA2-FE9663DB7BC1}" dt="2020-09-26T03:10:30.944" v="5053" actId="20577"/>
        <pc:sldMkLst>
          <pc:docMk/>
          <pc:sldMk cId="0" sldId="308"/>
        </pc:sldMkLst>
        <pc:spChg chg="mod">
          <ac:chgData name="Cai Wentong (Prof)" userId="b22aa830-216f-40eb-a687-3460ebbcbaa9" providerId="ADAL" clId="{679B84FC-D9F7-498C-BFA2-FE9663DB7BC1}" dt="2020-09-26T02:41:08.413" v="4786" actId="20577"/>
          <ac:spMkLst>
            <pc:docMk/>
            <pc:sldMk cId="0" sldId="308"/>
            <ac:spMk id="36866" creationId="{1F46D789-7B6C-4D28-9BEF-F96FFE25A76F}"/>
          </ac:spMkLst>
        </pc:spChg>
        <pc:spChg chg="mod">
          <ac:chgData name="Cai Wentong (Prof)" userId="b22aa830-216f-40eb-a687-3460ebbcbaa9" providerId="ADAL" clId="{679B84FC-D9F7-498C-BFA2-FE9663DB7BC1}" dt="2020-09-26T03:10:30.944" v="5053" actId="20577"/>
          <ac:spMkLst>
            <pc:docMk/>
            <pc:sldMk cId="0" sldId="308"/>
            <ac:spMk id="36867" creationId="{C6D05ECA-AA13-426F-94AF-AE69004C16D2}"/>
          </ac:spMkLst>
        </pc:spChg>
      </pc:sldChg>
      <pc:sldChg chg="modSp add mod modAnim">
        <pc:chgData name="Cai Wentong (Prof)" userId="b22aa830-216f-40eb-a687-3460ebbcbaa9" providerId="ADAL" clId="{679B84FC-D9F7-498C-BFA2-FE9663DB7BC1}" dt="2020-09-26T03:24:52.210" v="5163" actId="114"/>
        <pc:sldMkLst>
          <pc:docMk/>
          <pc:sldMk cId="0" sldId="309"/>
        </pc:sldMkLst>
        <pc:spChg chg="mod">
          <ac:chgData name="Cai Wentong (Prof)" userId="b22aa830-216f-40eb-a687-3460ebbcbaa9" providerId="ADAL" clId="{679B84FC-D9F7-498C-BFA2-FE9663DB7BC1}" dt="2020-09-26T03:05:27.562" v="4963"/>
          <ac:spMkLst>
            <pc:docMk/>
            <pc:sldMk cId="0" sldId="309"/>
            <ac:spMk id="37892" creationId="{2BCBE400-6762-49EC-A78F-6AE7E7A9E78B}"/>
          </ac:spMkLst>
        </pc:spChg>
        <pc:spChg chg="mod">
          <ac:chgData name="Cai Wentong (Prof)" userId="b22aa830-216f-40eb-a687-3460ebbcbaa9" providerId="ADAL" clId="{679B84FC-D9F7-498C-BFA2-FE9663DB7BC1}" dt="2020-09-26T03:24:52.210" v="5163" actId="114"/>
          <ac:spMkLst>
            <pc:docMk/>
            <pc:sldMk cId="0" sldId="309"/>
            <ac:spMk id="359427" creationId="{11865703-78C2-41C2-8177-6CC6BA6E053C}"/>
          </ac:spMkLst>
        </pc:spChg>
        <pc:grpChg chg="mod">
          <ac:chgData name="Cai Wentong (Prof)" userId="b22aa830-216f-40eb-a687-3460ebbcbaa9" providerId="ADAL" clId="{679B84FC-D9F7-498C-BFA2-FE9663DB7BC1}" dt="2020-09-26T03:13:23.148" v="5086" actId="1076"/>
          <ac:grpSpMkLst>
            <pc:docMk/>
            <pc:sldMk cId="0" sldId="309"/>
            <ac:grpSpMk id="2" creationId="{E5135886-1D69-4012-915C-7A304AA6F2CB}"/>
          </ac:grpSpMkLst>
        </pc:grpChg>
      </pc:sldChg>
      <pc:sldChg chg="modSp add mod">
        <pc:chgData name="Cai Wentong (Prof)" userId="b22aa830-216f-40eb-a687-3460ebbcbaa9" providerId="ADAL" clId="{679B84FC-D9F7-498C-BFA2-FE9663DB7BC1}" dt="2020-09-26T03:29:28.006" v="5193" actId="207"/>
        <pc:sldMkLst>
          <pc:docMk/>
          <pc:sldMk cId="0" sldId="310"/>
        </pc:sldMkLst>
        <pc:spChg chg="mod">
          <ac:chgData name="Cai Wentong (Prof)" userId="b22aa830-216f-40eb-a687-3460ebbcbaa9" providerId="ADAL" clId="{679B84FC-D9F7-498C-BFA2-FE9663DB7BC1}" dt="2020-09-26T03:16:03.872" v="5091" actId="113"/>
          <ac:spMkLst>
            <pc:docMk/>
            <pc:sldMk cId="0" sldId="310"/>
            <ac:spMk id="16" creationId="{3BC3E6B8-17DF-453C-90AF-A2527993B613}"/>
          </ac:spMkLst>
        </pc:spChg>
        <pc:spChg chg="mod">
          <ac:chgData name="Cai Wentong (Prof)" userId="b22aa830-216f-40eb-a687-3460ebbcbaa9" providerId="ADAL" clId="{679B84FC-D9F7-498C-BFA2-FE9663DB7BC1}" dt="2020-09-26T03:29:28.006" v="5193" actId="207"/>
          <ac:spMkLst>
            <pc:docMk/>
            <pc:sldMk cId="0" sldId="310"/>
            <ac:spMk id="359427" creationId="{8C43FB7A-14C2-4CF0-9980-D4E01DFC65C0}"/>
          </ac:spMkLst>
        </pc:spChg>
        <pc:grpChg chg="mod">
          <ac:chgData name="Cai Wentong (Prof)" userId="b22aa830-216f-40eb-a687-3460ebbcbaa9" providerId="ADAL" clId="{679B84FC-D9F7-498C-BFA2-FE9663DB7BC1}" dt="2020-09-26T03:22:47.104" v="5157" actId="1076"/>
          <ac:grpSpMkLst>
            <pc:docMk/>
            <pc:sldMk cId="0" sldId="310"/>
            <ac:grpSpMk id="38915" creationId="{F64035FE-AB2C-4680-8C92-6DD8135E8AE9}"/>
          </ac:grpSpMkLst>
        </pc:grpChg>
      </pc:sldChg>
      <pc:sldChg chg="modNotesTx">
        <pc:chgData name="Cai Wentong (Prof)" userId="b22aa830-216f-40eb-a687-3460ebbcbaa9" providerId="ADAL" clId="{679B84FC-D9F7-498C-BFA2-FE9663DB7BC1}" dt="2020-09-25T01:43:45.621" v="279" actId="20577"/>
        <pc:sldMkLst>
          <pc:docMk/>
          <pc:sldMk cId="0" sldId="314"/>
        </pc:sldMkLst>
      </pc:sldChg>
      <pc:sldChg chg="modNotesTx">
        <pc:chgData name="Cai Wentong (Prof)" userId="b22aa830-216f-40eb-a687-3460ebbcbaa9" providerId="ADAL" clId="{679B84FC-D9F7-498C-BFA2-FE9663DB7BC1}" dt="2020-09-29T01:42:55.930" v="9434" actId="20577"/>
        <pc:sldMkLst>
          <pc:docMk/>
          <pc:sldMk cId="0" sldId="317"/>
        </pc:sldMkLst>
      </pc:sldChg>
      <pc:sldChg chg="addSp modSp mod modNotesTx">
        <pc:chgData name="Cai Wentong (Prof)" userId="b22aa830-216f-40eb-a687-3460ebbcbaa9" providerId="ADAL" clId="{679B84FC-D9F7-498C-BFA2-FE9663DB7BC1}" dt="2020-09-25T02:11:47.727" v="514" actId="20577"/>
        <pc:sldMkLst>
          <pc:docMk/>
          <pc:sldMk cId="0" sldId="323"/>
        </pc:sldMkLst>
        <pc:spChg chg="mod">
          <ac:chgData name="Cai Wentong (Prof)" userId="b22aa830-216f-40eb-a687-3460ebbcbaa9" providerId="ADAL" clId="{679B84FC-D9F7-498C-BFA2-FE9663DB7BC1}" dt="2020-09-25T02:10:49.894" v="511" actId="1076"/>
          <ac:spMkLst>
            <pc:docMk/>
            <pc:sldMk cId="0" sldId="323"/>
            <ac:spMk id="27651" creationId="{80FBD144-2036-493D-9E68-FA05E1CF38CD}"/>
          </ac:spMkLst>
        </pc:spChg>
        <pc:picChg chg="add mod">
          <ac:chgData name="Cai Wentong (Prof)" userId="b22aa830-216f-40eb-a687-3460ebbcbaa9" providerId="ADAL" clId="{679B84FC-D9F7-498C-BFA2-FE9663DB7BC1}" dt="2020-09-25T02:11:02.877" v="512" actId="1076"/>
          <ac:picMkLst>
            <pc:docMk/>
            <pc:sldMk cId="0" sldId="323"/>
            <ac:picMk id="2" creationId="{346535EC-C0A9-4EF0-98A6-2784AD307C9D}"/>
          </ac:picMkLst>
        </pc:picChg>
      </pc:sldChg>
      <pc:sldChg chg="modNotesTx">
        <pc:chgData name="Cai Wentong (Prof)" userId="b22aa830-216f-40eb-a687-3460ebbcbaa9" providerId="ADAL" clId="{679B84FC-D9F7-498C-BFA2-FE9663DB7BC1}" dt="2020-09-25T02:33:10.292" v="754" actId="20577"/>
        <pc:sldMkLst>
          <pc:docMk/>
          <pc:sldMk cId="0" sldId="326"/>
        </pc:sldMkLst>
      </pc:sldChg>
      <pc:sldChg chg="addSp delSp modSp mod modAnim modNotesTx">
        <pc:chgData name="Cai Wentong (Prof)" userId="b22aa830-216f-40eb-a687-3460ebbcbaa9" providerId="ADAL" clId="{679B84FC-D9F7-498C-BFA2-FE9663DB7BC1}" dt="2020-09-25T07:17:35.705" v="3855"/>
        <pc:sldMkLst>
          <pc:docMk/>
          <pc:sldMk cId="0" sldId="328"/>
        </pc:sldMkLst>
        <pc:spChg chg="add del mod">
          <ac:chgData name="Cai Wentong (Prof)" userId="b22aa830-216f-40eb-a687-3460ebbcbaa9" providerId="ADAL" clId="{679B84FC-D9F7-498C-BFA2-FE9663DB7BC1}" dt="2020-09-25T07:01:41.380" v="3772" actId="21"/>
          <ac:spMkLst>
            <pc:docMk/>
            <pc:sldMk cId="0" sldId="328"/>
            <ac:spMk id="3" creationId="{61A1DFD3-B7F9-4FD5-AA7A-F681CB476435}"/>
          </ac:spMkLst>
        </pc:spChg>
        <pc:spChg chg="add del">
          <ac:chgData name="Cai Wentong (Prof)" userId="b22aa830-216f-40eb-a687-3460ebbcbaa9" providerId="ADAL" clId="{679B84FC-D9F7-498C-BFA2-FE9663DB7BC1}" dt="2020-09-25T07:02:48.219" v="3774" actId="22"/>
          <ac:spMkLst>
            <pc:docMk/>
            <pc:sldMk cId="0" sldId="328"/>
            <ac:spMk id="4" creationId="{A35893A1-4C1C-4C18-B8D8-B3451EDF179D}"/>
          </ac:spMkLst>
        </pc:spChg>
        <pc:spChg chg="del mod topLvl">
          <ac:chgData name="Cai Wentong (Prof)" userId="b22aa830-216f-40eb-a687-3460ebbcbaa9" providerId="ADAL" clId="{679B84FC-D9F7-498C-BFA2-FE9663DB7BC1}" dt="2020-09-25T07:03:11.286" v="3777" actId="21"/>
          <ac:spMkLst>
            <pc:docMk/>
            <pc:sldMk cId="0" sldId="328"/>
            <ac:spMk id="10" creationId="{0CF2B5B2-5F7A-45BC-8BCA-C757230CD19A}"/>
          </ac:spMkLst>
        </pc:spChg>
        <pc:spChg chg="mod">
          <ac:chgData name="Cai Wentong (Prof)" userId="b22aa830-216f-40eb-a687-3460ebbcbaa9" providerId="ADAL" clId="{679B84FC-D9F7-498C-BFA2-FE9663DB7BC1}" dt="2020-09-25T07:03:05.999" v="3776" actId="165"/>
          <ac:spMkLst>
            <pc:docMk/>
            <pc:sldMk cId="0" sldId="328"/>
            <ac:spMk id="11" creationId="{318BE73D-D487-4C2A-922D-E24EF9E9EE06}"/>
          </ac:spMkLst>
        </pc:spChg>
        <pc:spChg chg="mod">
          <ac:chgData name="Cai Wentong (Prof)" userId="b22aa830-216f-40eb-a687-3460ebbcbaa9" providerId="ADAL" clId="{679B84FC-D9F7-498C-BFA2-FE9663DB7BC1}" dt="2020-09-25T07:05:35.424" v="3811" actId="1076"/>
          <ac:spMkLst>
            <pc:docMk/>
            <pc:sldMk cId="0" sldId="328"/>
            <ac:spMk id="12" creationId="{49858AF3-F6AC-42B4-BA26-EF995F1FB4E2}"/>
          </ac:spMkLst>
        </pc:spChg>
        <pc:spChg chg="mod">
          <ac:chgData name="Cai Wentong (Prof)" userId="b22aa830-216f-40eb-a687-3460ebbcbaa9" providerId="ADAL" clId="{679B84FC-D9F7-498C-BFA2-FE9663DB7BC1}" dt="2020-09-25T07:03:16.988" v="3778"/>
          <ac:spMkLst>
            <pc:docMk/>
            <pc:sldMk cId="0" sldId="328"/>
            <ac:spMk id="14" creationId="{D73FF5A2-A111-45F7-BB1D-1F9623D46A04}"/>
          </ac:spMkLst>
        </pc:spChg>
        <pc:spChg chg="mod">
          <ac:chgData name="Cai Wentong (Prof)" userId="b22aa830-216f-40eb-a687-3460ebbcbaa9" providerId="ADAL" clId="{679B84FC-D9F7-498C-BFA2-FE9663DB7BC1}" dt="2020-09-25T07:03:42.722" v="3795" actId="20577"/>
          <ac:spMkLst>
            <pc:docMk/>
            <pc:sldMk cId="0" sldId="328"/>
            <ac:spMk id="15" creationId="{1555E880-9F92-4B1C-B2C5-3755DCDCF520}"/>
          </ac:spMkLst>
        </pc:spChg>
        <pc:spChg chg="mod">
          <ac:chgData name="Cai Wentong (Prof)" userId="b22aa830-216f-40eb-a687-3460ebbcbaa9" providerId="ADAL" clId="{679B84FC-D9F7-498C-BFA2-FE9663DB7BC1}" dt="2020-09-25T07:03:17.617" v="3779"/>
          <ac:spMkLst>
            <pc:docMk/>
            <pc:sldMk cId="0" sldId="328"/>
            <ac:spMk id="17" creationId="{3CEBE505-51F0-46D8-B12B-5A51F940EFEA}"/>
          </ac:spMkLst>
        </pc:spChg>
        <pc:spChg chg="mod">
          <ac:chgData name="Cai Wentong (Prof)" userId="b22aa830-216f-40eb-a687-3460ebbcbaa9" providerId="ADAL" clId="{679B84FC-D9F7-498C-BFA2-FE9663DB7BC1}" dt="2020-09-25T07:03:47.452" v="3797" actId="20577"/>
          <ac:spMkLst>
            <pc:docMk/>
            <pc:sldMk cId="0" sldId="328"/>
            <ac:spMk id="18" creationId="{8CF291AA-D312-47DE-8D54-133715616995}"/>
          </ac:spMkLst>
        </pc:spChg>
        <pc:spChg chg="mod">
          <ac:chgData name="Cai Wentong (Prof)" userId="b22aa830-216f-40eb-a687-3460ebbcbaa9" providerId="ADAL" clId="{679B84FC-D9F7-498C-BFA2-FE9663DB7BC1}" dt="2020-09-25T07:03:17.905" v="3780"/>
          <ac:spMkLst>
            <pc:docMk/>
            <pc:sldMk cId="0" sldId="328"/>
            <ac:spMk id="20" creationId="{B6FDFA48-1F6F-4834-822C-4922D4BA0F30}"/>
          </ac:spMkLst>
        </pc:spChg>
        <pc:spChg chg="mod">
          <ac:chgData name="Cai Wentong (Prof)" userId="b22aa830-216f-40eb-a687-3460ebbcbaa9" providerId="ADAL" clId="{679B84FC-D9F7-498C-BFA2-FE9663DB7BC1}" dt="2020-09-25T07:03:59.064" v="3801" actId="20577"/>
          <ac:spMkLst>
            <pc:docMk/>
            <pc:sldMk cId="0" sldId="328"/>
            <ac:spMk id="21" creationId="{91E8373F-BE04-4CCF-80C1-4A3D1806F1CD}"/>
          </ac:spMkLst>
        </pc:spChg>
        <pc:spChg chg="mod">
          <ac:chgData name="Cai Wentong (Prof)" userId="b22aa830-216f-40eb-a687-3460ebbcbaa9" providerId="ADAL" clId="{679B84FC-D9F7-498C-BFA2-FE9663DB7BC1}" dt="2020-09-25T07:03:18.173" v="3781"/>
          <ac:spMkLst>
            <pc:docMk/>
            <pc:sldMk cId="0" sldId="328"/>
            <ac:spMk id="23" creationId="{60F47AF8-F04A-4702-AEA3-DEA61BC7CD28}"/>
          </ac:spMkLst>
        </pc:spChg>
        <pc:spChg chg="mod">
          <ac:chgData name="Cai Wentong (Prof)" userId="b22aa830-216f-40eb-a687-3460ebbcbaa9" providerId="ADAL" clId="{679B84FC-D9F7-498C-BFA2-FE9663DB7BC1}" dt="2020-09-25T07:03:52.762" v="3799" actId="20577"/>
          <ac:spMkLst>
            <pc:docMk/>
            <pc:sldMk cId="0" sldId="328"/>
            <ac:spMk id="24" creationId="{410261F7-A816-4D8B-BB5A-26B5640E43F1}"/>
          </ac:spMkLst>
        </pc:spChg>
        <pc:spChg chg="mod">
          <ac:chgData name="Cai Wentong (Prof)" userId="b22aa830-216f-40eb-a687-3460ebbcbaa9" providerId="ADAL" clId="{679B84FC-D9F7-498C-BFA2-FE9663DB7BC1}" dt="2020-09-25T07:03:18.423" v="3782"/>
          <ac:spMkLst>
            <pc:docMk/>
            <pc:sldMk cId="0" sldId="328"/>
            <ac:spMk id="26" creationId="{D271B660-4D2A-4BF3-B7EB-2B727ACA7FC8}"/>
          </ac:spMkLst>
        </pc:spChg>
        <pc:spChg chg="mod">
          <ac:chgData name="Cai Wentong (Prof)" userId="b22aa830-216f-40eb-a687-3460ebbcbaa9" providerId="ADAL" clId="{679B84FC-D9F7-498C-BFA2-FE9663DB7BC1}" dt="2020-09-25T07:04:19.378" v="3806" actId="20577"/>
          <ac:spMkLst>
            <pc:docMk/>
            <pc:sldMk cId="0" sldId="328"/>
            <ac:spMk id="27" creationId="{07A2A46F-8C93-4E61-BA85-FE217F602D46}"/>
          </ac:spMkLst>
        </pc:spChg>
        <pc:spChg chg="mod">
          <ac:chgData name="Cai Wentong (Prof)" userId="b22aa830-216f-40eb-a687-3460ebbcbaa9" providerId="ADAL" clId="{679B84FC-D9F7-498C-BFA2-FE9663DB7BC1}" dt="2020-09-25T07:03:18.672" v="3783"/>
          <ac:spMkLst>
            <pc:docMk/>
            <pc:sldMk cId="0" sldId="328"/>
            <ac:spMk id="29" creationId="{D38F1762-2592-4F7D-8B55-FD7F7D05CCB2}"/>
          </ac:spMkLst>
        </pc:spChg>
        <pc:spChg chg="mod">
          <ac:chgData name="Cai Wentong (Prof)" userId="b22aa830-216f-40eb-a687-3460ebbcbaa9" providerId="ADAL" clId="{679B84FC-D9F7-498C-BFA2-FE9663DB7BC1}" dt="2020-09-25T07:11:30.861" v="3823" actId="1076"/>
          <ac:spMkLst>
            <pc:docMk/>
            <pc:sldMk cId="0" sldId="328"/>
            <ac:spMk id="30" creationId="{6CF3B4F2-AACF-48EC-A647-332F48844A01}"/>
          </ac:spMkLst>
        </pc:spChg>
        <pc:spChg chg="mod">
          <ac:chgData name="Cai Wentong (Prof)" userId="b22aa830-216f-40eb-a687-3460ebbcbaa9" providerId="ADAL" clId="{679B84FC-D9F7-498C-BFA2-FE9663DB7BC1}" dt="2020-09-25T07:03:18.892" v="3784"/>
          <ac:spMkLst>
            <pc:docMk/>
            <pc:sldMk cId="0" sldId="328"/>
            <ac:spMk id="32" creationId="{EFF1A6F5-AE95-4C3D-A8EF-E118B64FB7A9}"/>
          </ac:spMkLst>
        </pc:spChg>
        <pc:spChg chg="mod">
          <ac:chgData name="Cai Wentong (Prof)" userId="b22aa830-216f-40eb-a687-3460ebbcbaa9" providerId="ADAL" clId="{679B84FC-D9F7-498C-BFA2-FE9663DB7BC1}" dt="2020-09-25T07:05:46.785" v="3814" actId="1076"/>
          <ac:spMkLst>
            <pc:docMk/>
            <pc:sldMk cId="0" sldId="328"/>
            <ac:spMk id="33" creationId="{197C2045-3AE5-4182-84EF-D37EFB1A778E}"/>
          </ac:spMkLst>
        </pc:spChg>
        <pc:spChg chg="mod">
          <ac:chgData name="Cai Wentong (Prof)" userId="b22aa830-216f-40eb-a687-3460ebbcbaa9" providerId="ADAL" clId="{679B84FC-D9F7-498C-BFA2-FE9663DB7BC1}" dt="2020-09-25T07:03:19.180" v="3785"/>
          <ac:spMkLst>
            <pc:docMk/>
            <pc:sldMk cId="0" sldId="328"/>
            <ac:spMk id="35" creationId="{168902B4-F663-4B7B-8950-FA768E6A5FFB}"/>
          </ac:spMkLst>
        </pc:spChg>
        <pc:spChg chg="mod">
          <ac:chgData name="Cai Wentong (Prof)" userId="b22aa830-216f-40eb-a687-3460ebbcbaa9" providerId="ADAL" clId="{679B84FC-D9F7-498C-BFA2-FE9663DB7BC1}" dt="2020-09-25T07:03:28.378" v="3791" actId="20577"/>
          <ac:spMkLst>
            <pc:docMk/>
            <pc:sldMk cId="0" sldId="328"/>
            <ac:spMk id="36" creationId="{93DD891A-E994-4CB3-9A69-B3326F38FE77}"/>
          </ac:spMkLst>
        </pc:spChg>
        <pc:spChg chg="mod">
          <ac:chgData name="Cai Wentong (Prof)" userId="b22aa830-216f-40eb-a687-3460ebbcbaa9" providerId="ADAL" clId="{679B84FC-D9F7-498C-BFA2-FE9663DB7BC1}" dt="2020-09-25T07:03:19.672" v="3786"/>
          <ac:spMkLst>
            <pc:docMk/>
            <pc:sldMk cId="0" sldId="328"/>
            <ac:spMk id="38" creationId="{0E9515A3-4AA1-486D-B249-094037E4D676}"/>
          </ac:spMkLst>
        </pc:spChg>
        <pc:spChg chg="mod">
          <ac:chgData name="Cai Wentong (Prof)" userId="b22aa830-216f-40eb-a687-3460ebbcbaa9" providerId="ADAL" clId="{679B84FC-D9F7-498C-BFA2-FE9663DB7BC1}" dt="2020-09-25T07:03:24.110" v="3789" actId="20577"/>
          <ac:spMkLst>
            <pc:docMk/>
            <pc:sldMk cId="0" sldId="328"/>
            <ac:spMk id="39" creationId="{327B2632-1C13-4803-9097-14239FE35829}"/>
          </ac:spMkLst>
        </pc:spChg>
        <pc:grpChg chg="add del mod">
          <ac:chgData name="Cai Wentong (Prof)" userId="b22aa830-216f-40eb-a687-3460ebbcbaa9" providerId="ADAL" clId="{679B84FC-D9F7-498C-BFA2-FE9663DB7BC1}" dt="2020-09-25T07:03:05.999" v="3776" actId="165"/>
          <ac:grpSpMkLst>
            <pc:docMk/>
            <pc:sldMk cId="0" sldId="328"/>
            <ac:grpSpMk id="8" creationId="{C5BA080A-FEF0-4AC8-ADE3-494A98BECA20}"/>
          </ac:grpSpMkLst>
        </pc:grpChg>
        <pc:grpChg chg="mod topLvl">
          <ac:chgData name="Cai Wentong (Prof)" userId="b22aa830-216f-40eb-a687-3460ebbcbaa9" providerId="ADAL" clId="{679B84FC-D9F7-498C-BFA2-FE9663DB7BC1}" dt="2020-09-25T07:13:50.429" v="3836" actId="1076"/>
          <ac:grpSpMkLst>
            <pc:docMk/>
            <pc:sldMk cId="0" sldId="328"/>
            <ac:grpSpMk id="9" creationId="{9772884B-A54F-4218-82AD-1CBF8AAD75F5}"/>
          </ac:grpSpMkLst>
        </pc:grpChg>
        <pc:grpChg chg="add mod">
          <ac:chgData name="Cai Wentong (Prof)" userId="b22aa830-216f-40eb-a687-3460ebbcbaa9" providerId="ADAL" clId="{679B84FC-D9F7-498C-BFA2-FE9663DB7BC1}" dt="2020-09-25T07:14:08.477" v="3837" actId="1076"/>
          <ac:grpSpMkLst>
            <pc:docMk/>
            <pc:sldMk cId="0" sldId="328"/>
            <ac:grpSpMk id="13" creationId="{BDD4AED1-F708-46E7-8425-D760157A1800}"/>
          </ac:grpSpMkLst>
        </pc:grpChg>
        <pc:grpChg chg="add mod">
          <ac:chgData name="Cai Wentong (Prof)" userId="b22aa830-216f-40eb-a687-3460ebbcbaa9" providerId="ADAL" clId="{679B84FC-D9F7-498C-BFA2-FE9663DB7BC1}" dt="2020-09-25T07:14:46.835" v="3838" actId="1076"/>
          <ac:grpSpMkLst>
            <pc:docMk/>
            <pc:sldMk cId="0" sldId="328"/>
            <ac:grpSpMk id="16" creationId="{36AC74AF-4106-4D31-92B8-E58E8FBF3440}"/>
          </ac:grpSpMkLst>
        </pc:grpChg>
        <pc:grpChg chg="add mod">
          <ac:chgData name="Cai Wentong (Prof)" userId="b22aa830-216f-40eb-a687-3460ebbcbaa9" providerId="ADAL" clId="{679B84FC-D9F7-498C-BFA2-FE9663DB7BC1}" dt="2020-09-25T07:15:03.575" v="3839" actId="1076"/>
          <ac:grpSpMkLst>
            <pc:docMk/>
            <pc:sldMk cId="0" sldId="328"/>
            <ac:grpSpMk id="19" creationId="{F397CC27-85F8-460F-B3E7-A20B21C91CE5}"/>
          </ac:grpSpMkLst>
        </pc:grpChg>
        <pc:grpChg chg="add mod">
          <ac:chgData name="Cai Wentong (Prof)" userId="b22aa830-216f-40eb-a687-3460ebbcbaa9" providerId="ADAL" clId="{679B84FC-D9F7-498C-BFA2-FE9663DB7BC1}" dt="2020-09-25T07:15:20.983" v="3840" actId="1076"/>
          <ac:grpSpMkLst>
            <pc:docMk/>
            <pc:sldMk cId="0" sldId="328"/>
            <ac:grpSpMk id="22" creationId="{1BA9B295-DFCB-4AB1-84C2-919D92E90643}"/>
          </ac:grpSpMkLst>
        </pc:grpChg>
        <pc:grpChg chg="add mod">
          <ac:chgData name="Cai Wentong (Prof)" userId="b22aa830-216f-40eb-a687-3460ebbcbaa9" providerId="ADAL" clId="{679B84FC-D9F7-498C-BFA2-FE9663DB7BC1}" dt="2020-09-25T07:15:39.364" v="3841" actId="1076"/>
          <ac:grpSpMkLst>
            <pc:docMk/>
            <pc:sldMk cId="0" sldId="328"/>
            <ac:grpSpMk id="25" creationId="{AD72FB79-F882-4E7D-8277-29B11D05A5C5}"/>
          </ac:grpSpMkLst>
        </pc:grpChg>
        <pc:grpChg chg="add mod">
          <ac:chgData name="Cai Wentong (Prof)" userId="b22aa830-216f-40eb-a687-3460ebbcbaa9" providerId="ADAL" clId="{679B84FC-D9F7-498C-BFA2-FE9663DB7BC1}" dt="2020-09-25T07:16:26.445" v="3845" actId="1076"/>
          <ac:grpSpMkLst>
            <pc:docMk/>
            <pc:sldMk cId="0" sldId="328"/>
            <ac:grpSpMk id="28" creationId="{6FAD256E-63E3-47E6-AF9B-9660AA8EBDBB}"/>
          </ac:grpSpMkLst>
        </pc:grpChg>
        <pc:grpChg chg="add mod">
          <ac:chgData name="Cai Wentong (Prof)" userId="b22aa830-216f-40eb-a687-3460ebbcbaa9" providerId="ADAL" clId="{679B84FC-D9F7-498C-BFA2-FE9663DB7BC1}" dt="2020-09-25T07:13:31.973" v="3834" actId="1076"/>
          <ac:grpSpMkLst>
            <pc:docMk/>
            <pc:sldMk cId="0" sldId="328"/>
            <ac:grpSpMk id="31" creationId="{26B8F54C-AE62-403B-9598-D5BFA9BD93E8}"/>
          </ac:grpSpMkLst>
        </pc:grpChg>
        <pc:grpChg chg="add mod">
          <ac:chgData name="Cai Wentong (Prof)" userId="b22aa830-216f-40eb-a687-3460ebbcbaa9" providerId="ADAL" clId="{679B84FC-D9F7-498C-BFA2-FE9663DB7BC1}" dt="2020-09-25T07:05:12.678" v="3808" actId="1076"/>
          <ac:grpSpMkLst>
            <pc:docMk/>
            <pc:sldMk cId="0" sldId="328"/>
            <ac:grpSpMk id="34" creationId="{5657085B-AA96-42AF-8B9C-92FE3F7B8CD6}"/>
          </ac:grpSpMkLst>
        </pc:grpChg>
        <pc:grpChg chg="add mod">
          <ac:chgData name="Cai Wentong (Prof)" userId="b22aa830-216f-40eb-a687-3460ebbcbaa9" providerId="ADAL" clId="{679B84FC-D9F7-498C-BFA2-FE9663DB7BC1}" dt="2020-09-25T07:12:32.409" v="3828" actId="1076"/>
          <ac:grpSpMkLst>
            <pc:docMk/>
            <pc:sldMk cId="0" sldId="328"/>
            <ac:grpSpMk id="37" creationId="{888940FF-FD0D-4060-BE63-AC3EB1E6334A}"/>
          </ac:grpSpMkLst>
        </pc:grpChg>
        <pc:picChg chg="add mod">
          <ac:chgData name="Cai Wentong (Prof)" userId="b22aa830-216f-40eb-a687-3460ebbcbaa9" providerId="ADAL" clId="{679B84FC-D9F7-498C-BFA2-FE9663DB7BC1}" dt="2020-09-25T07:15:46.995" v="3843" actId="1076"/>
          <ac:picMkLst>
            <pc:docMk/>
            <pc:sldMk cId="0" sldId="328"/>
            <ac:picMk id="2" creationId="{E4D07AC0-627C-4B22-ADCE-E3074B61599F}"/>
          </ac:picMkLst>
        </pc:picChg>
        <pc:picChg chg="del">
          <ac:chgData name="Cai Wentong (Prof)" userId="b22aa830-216f-40eb-a687-3460ebbcbaa9" providerId="ADAL" clId="{679B84FC-D9F7-498C-BFA2-FE9663DB7BC1}" dt="2020-09-25T06:11:26.345" v="3140" actId="21"/>
          <ac:picMkLst>
            <pc:docMk/>
            <pc:sldMk cId="0" sldId="328"/>
            <ac:picMk id="34819" creationId="{89AA5C3A-E1D8-4258-8406-DBB9D3B1D521}"/>
          </ac:picMkLst>
        </pc:picChg>
      </pc:sldChg>
      <pc:sldChg chg="modNotesTx">
        <pc:chgData name="Cai Wentong (Prof)" userId="b22aa830-216f-40eb-a687-3460ebbcbaa9" providerId="ADAL" clId="{679B84FC-D9F7-498C-BFA2-FE9663DB7BC1}" dt="2020-09-26T06:09:54.830" v="7268" actId="20577"/>
        <pc:sldMkLst>
          <pc:docMk/>
          <pc:sldMk cId="0" sldId="330"/>
        </pc:sldMkLst>
      </pc:sldChg>
      <pc:sldChg chg="modSp mod modNotesTx">
        <pc:chgData name="Cai Wentong (Prof)" userId="b22aa830-216f-40eb-a687-3460ebbcbaa9" providerId="ADAL" clId="{679B84FC-D9F7-498C-BFA2-FE9663DB7BC1}" dt="2020-09-28T03:07:57.853" v="9426" actId="20577"/>
        <pc:sldMkLst>
          <pc:docMk/>
          <pc:sldMk cId="0" sldId="333"/>
        </pc:sldMkLst>
        <pc:spChg chg="mod">
          <ac:chgData name="Cai Wentong (Prof)" userId="b22aa830-216f-40eb-a687-3460ebbcbaa9" providerId="ADAL" clId="{679B84FC-D9F7-498C-BFA2-FE9663DB7BC1}" dt="2020-09-28T03:07:37.005" v="9424" actId="20577"/>
          <ac:spMkLst>
            <pc:docMk/>
            <pc:sldMk cId="0" sldId="333"/>
            <ac:spMk id="77827" creationId="{F96961EC-729E-490B-9189-14045613B080}"/>
          </ac:spMkLst>
        </pc:spChg>
      </pc:sldChg>
      <pc:sldChg chg="modNotesTx">
        <pc:chgData name="Cai Wentong (Prof)" userId="b22aa830-216f-40eb-a687-3460ebbcbaa9" providerId="ADAL" clId="{679B84FC-D9F7-498C-BFA2-FE9663DB7BC1}" dt="2020-09-28T03:07:11.958" v="9423" actId="20577"/>
        <pc:sldMkLst>
          <pc:docMk/>
          <pc:sldMk cId="0" sldId="334"/>
        </pc:sldMkLst>
      </pc:sldChg>
      <pc:sldChg chg="modNotesTx">
        <pc:chgData name="Cai Wentong (Prof)" userId="b22aa830-216f-40eb-a687-3460ebbcbaa9" providerId="ADAL" clId="{679B84FC-D9F7-498C-BFA2-FE9663DB7BC1}" dt="2020-09-25T01:51:57.042" v="410" actId="113"/>
        <pc:sldMkLst>
          <pc:docMk/>
          <pc:sldMk cId="0" sldId="335"/>
        </pc:sldMkLst>
      </pc:sldChg>
      <pc:sldChg chg="modNotesTx">
        <pc:chgData name="Cai Wentong (Prof)" userId="b22aa830-216f-40eb-a687-3460ebbcbaa9" providerId="ADAL" clId="{679B84FC-D9F7-498C-BFA2-FE9663DB7BC1}" dt="2020-09-26T06:06:46.847" v="7102" actId="20577"/>
        <pc:sldMkLst>
          <pc:docMk/>
          <pc:sldMk cId="0" sldId="337"/>
        </pc:sldMkLst>
      </pc:sldChg>
      <pc:sldChg chg="addSp delSp modSp del mod modNotesTx">
        <pc:chgData name="Cai Wentong (Prof)" userId="b22aa830-216f-40eb-a687-3460ebbcbaa9" providerId="ADAL" clId="{679B84FC-D9F7-498C-BFA2-FE9663DB7BC1}" dt="2020-09-25T02:15:19.294" v="525" actId="2696"/>
        <pc:sldMkLst>
          <pc:docMk/>
          <pc:sldMk cId="0" sldId="338"/>
        </pc:sldMkLst>
        <pc:picChg chg="add del mod">
          <ac:chgData name="Cai Wentong (Prof)" userId="b22aa830-216f-40eb-a687-3460ebbcbaa9" providerId="ADAL" clId="{679B84FC-D9F7-498C-BFA2-FE9663DB7BC1}" dt="2020-09-25T02:14:04.226" v="524"/>
          <ac:picMkLst>
            <pc:docMk/>
            <pc:sldMk cId="0" sldId="338"/>
            <ac:picMk id="2" creationId="{FCDC74AB-000D-4C5E-8E1A-A165907222FB}"/>
          </ac:picMkLst>
        </pc:picChg>
        <pc:picChg chg="add del">
          <ac:chgData name="Cai Wentong (Prof)" userId="b22aa830-216f-40eb-a687-3460ebbcbaa9" providerId="ADAL" clId="{679B84FC-D9F7-498C-BFA2-FE9663DB7BC1}" dt="2020-09-25T02:14:01.480" v="522" actId="21"/>
          <ac:picMkLst>
            <pc:docMk/>
            <pc:sldMk cId="0" sldId="338"/>
            <ac:picMk id="21507" creationId="{E5241046-DFAD-438D-8D00-DE3B91819FB9}"/>
          </ac:picMkLst>
        </pc:picChg>
      </pc:sldChg>
      <pc:sldChg chg="modNotesTx">
        <pc:chgData name="Cai Wentong (Prof)" userId="b22aa830-216f-40eb-a687-3460ebbcbaa9" providerId="ADAL" clId="{679B84FC-D9F7-498C-BFA2-FE9663DB7BC1}" dt="2020-09-26T02:02:57.830" v="3923" actId="20577"/>
        <pc:sldMkLst>
          <pc:docMk/>
          <pc:sldMk cId="0" sldId="339"/>
        </pc:sldMkLst>
      </pc:sldChg>
      <pc:sldChg chg="addSp delSp modSp mod modAnim modNotesTx">
        <pc:chgData name="Cai Wentong (Prof)" userId="b22aa830-216f-40eb-a687-3460ebbcbaa9" providerId="ADAL" clId="{679B84FC-D9F7-498C-BFA2-FE9663DB7BC1}" dt="2020-09-25T06:05:53.633" v="3059" actId="20577"/>
        <pc:sldMkLst>
          <pc:docMk/>
          <pc:sldMk cId="0" sldId="340"/>
        </pc:sldMkLst>
        <pc:spChg chg="add mod">
          <ac:chgData name="Cai Wentong (Prof)" userId="b22aa830-216f-40eb-a687-3460ebbcbaa9" providerId="ADAL" clId="{679B84FC-D9F7-498C-BFA2-FE9663DB7BC1}" dt="2020-09-25T05:18:53.253" v="1737" actId="20577"/>
          <ac:spMkLst>
            <pc:docMk/>
            <pc:sldMk cId="0" sldId="340"/>
            <ac:spMk id="3" creationId="{3BBBBC4B-5927-4683-A7F7-31C545BB7433}"/>
          </ac:spMkLst>
        </pc:spChg>
        <pc:spChg chg="add mod">
          <ac:chgData name="Cai Wentong (Prof)" userId="b22aa830-216f-40eb-a687-3460ebbcbaa9" providerId="ADAL" clId="{679B84FC-D9F7-498C-BFA2-FE9663DB7BC1}" dt="2020-09-25T05:39:12.278" v="2332" actId="14100"/>
          <ac:spMkLst>
            <pc:docMk/>
            <pc:sldMk cId="0" sldId="340"/>
            <ac:spMk id="4" creationId="{48803250-E040-4D56-81C6-FE581661B417}"/>
          </ac:spMkLst>
        </pc:spChg>
        <pc:spChg chg="mod">
          <ac:chgData name="Cai Wentong (Prof)" userId="b22aa830-216f-40eb-a687-3460ebbcbaa9" providerId="ADAL" clId="{679B84FC-D9F7-498C-BFA2-FE9663DB7BC1}" dt="2020-09-25T05:02:12.703" v="1063" actId="20577"/>
          <ac:spMkLst>
            <pc:docMk/>
            <pc:sldMk cId="0" sldId="340"/>
            <ac:spMk id="5" creationId="{9F4D3BE5-99E8-4B0D-8C30-ACF9447BDB4B}"/>
          </ac:spMkLst>
        </pc:spChg>
        <pc:spChg chg="add mod">
          <ac:chgData name="Cai Wentong (Prof)" userId="b22aa830-216f-40eb-a687-3460ebbcbaa9" providerId="ADAL" clId="{679B84FC-D9F7-498C-BFA2-FE9663DB7BC1}" dt="2020-09-25T05:20:54.182" v="1850" actId="14100"/>
          <ac:spMkLst>
            <pc:docMk/>
            <pc:sldMk cId="0" sldId="340"/>
            <ac:spMk id="6" creationId="{EB0BE09E-8459-4B08-AA53-31B0FB65199D}"/>
          </ac:spMkLst>
        </pc:spChg>
        <pc:spChg chg="add mod">
          <ac:chgData name="Cai Wentong (Prof)" userId="b22aa830-216f-40eb-a687-3460ebbcbaa9" providerId="ADAL" clId="{679B84FC-D9F7-498C-BFA2-FE9663DB7BC1}" dt="2020-09-25T05:35:38.531" v="2316" actId="1076"/>
          <ac:spMkLst>
            <pc:docMk/>
            <pc:sldMk cId="0" sldId="340"/>
            <ac:spMk id="7" creationId="{291D8A47-CE0E-44F3-9AC3-88CBFA42DE72}"/>
          </ac:spMkLst>
        </pc:spChg>
        <pc:spChg chg="add del mod">
          <ac:chgData name="Cai Wentong (Prof)" userId="b22aa830-216f-40eb-a687-3460ebbcbaa9" providerId="ADAL" clId="{679B84FC-D9F7-498C-BFA2-FE9663DB7BC1}" dt="2020-09-25T05:23:23.259" v="1859" actId="21"/>
          <ac:spMkLst>
            <pc:docMk/>
            <pc:sldMk cId="0" sldId="340"/>
            <ac:spMk id="8" creationId="{6F66D475-BE05-46EF-A4E7-D6FB0AEDD32F}"/>
          </ac:spMkLst>
        </pc:spChg>
        <pc:spChg chg="add mod">
          <ac:chgData name="Cai Wentong (Prof)" userId="b22aa830-216f-40eb-a687-3460ebbcbaa9" providerId="ADAL" clId="{679B84FC-D9F7-498C-BFA2-FE9663DB7BC1}" dt="2020-09-25T05:35:38.531" v="2316" actId="1076"/>
          <ac:spMkLst>
            <pc:docMk/>
            <pc:sldMk cId="0" sldId="340"/>
            <ac:spMk id="10" creationId="{D9E48C7B-0275-4B6A-AD78-6A292D8181A2}"/>
          </ac:spMkLst>
        </pc:spChg>
        <pc:spChg chg="add mod">
          <ac:chgData name="Cai Wentong (Prof)" userId="b22aa830-216f-40eb-a687-3460ebbcbaa9" providerId="ADAL" clId="{679B84FC-D9F7-498C-BFA2-FE9663DB7BC1}" dt="2020-09-25T05:35:38.531" v="2316" actId="1076"/>
          <ac:spMkLst>
            <pc:docMk/>
            <pc:sldMk cId="0" sldId="340"/>
            <ac:spMk id="12" creationId="{571877CE-8E9B-42D4-8317-4C527DE00C53}"/>
          </ac:spMkLst>
        </pc:spChg>
        <pc:spChg chg="add mod">
          <ac:chgData name="Cai Wentong (Prof)" userId="b22aa830-216f-40eb-a687-3460ebbcbaa9" providerId="ADAL" clId="{679B84FC-D9F7-498C-BFA2-FE9663DB7BC1}" dt="2020-09-25T05:38:09.529" v="2324" actId="1076"/>
          <ac:spMkLst>
            <pc:docMk/>
            <pc:sldMk cId="0" sldId="340"/>
            <ac:spMk id="31" creationId="{2DBE46D6-310B-4732-9EC1-A603EA6139B2}"/>
          </ac:spMkLst>
        </pc:spChg>
        <pc:spChg chg="add del mod">
          <ac:chgData name="Cai Wentong (Prof)" userId="b22aa830-216f-40eb-a687-3460ebbcbaa9" providerId="ADAL" clId="{679B84FC-D9F7-498C-BFA2-FE9663DB7BC1}" dt="2020-09-25T05:27:46.554" v="2183" actId="1076"/>
          <ac:spMkLst>
            <pc:docMk/>
            <pc:sldMk cId="0" sldId="340"/>
            <ac:spMk id="30725" creationId="{BE5BE313-48AE-4495-A0D1-1C7A649B3B2F}"/>
          </ac:spMkLst>
        </pc:spChg>
        <pc:spChg chg="add del mod">
          <ac:chgData name="Cai Wentong (Prof)" userId="b22aa830-216f-40eb-a687-3460ebbcbaa9" providerId="ADAL" clId="{679B84FC-D9F7-498C-BFA2-FE9663DB7BC1}" dt="2020-09-25T05:27:54.448" v="2184" actId="1076"/>
          <ac:spMkLst>
            <pc:docMk/>
            <pc:sldMk cId="0" sldId="340"/>
            <ac:spMk id="30726" creationId="{60B88895-DAF4-4F20-86F2-D08C5C1C38AC}"/>
          </ac:spMkLst>
        </pc:spChg>
        <pc:picChg chg="add mod">
          <ac:chgData name="Cai Wentong (Prof)" userId="b22aa830-216f-40eb-a687-3460ebbcbaa9" providerId="ADAL" clId="{679B84FC-D9F7-498C-BFA2-FE9663DB7BC1}" dt="2020-09-25T05:37:52.229" v="2323" actId="1076"/>
          <ac:picMkLst>
            <pc:docMk/>
            <pc:sldMk cId="0" sldId="340"/>
            <ac:picMk id="2" creationId="{4877157C-0C76-45EA-B72E-E1942D7E88B9}"/>
          </ac:picMkLst>
        </pc:picChg>
        <pc:picChg chg="del">
          <ac:chgData name="Cai Wentong (Prof)" userId="b22aa830-216f-40eb-a687-3460ebbcbaa9" providerId="ADAL" clId="{679B84FC-D9F7-498C-BFA2-FE9663DB7BC1}" dt="2020-09-25T02:38:18.607" v="755" actId="21"/>
          <ac:picMkLst>
            <pc:docMk/>
            <pc:sldMk cId="0" sldId="340"/>
            <ac:picMk id="30723" creationId="{CA3AD41E-13C0-4E22-AD84-07FC9B531723}"/>
          </ac:picMkLst>
        </pc:picChg>
        <pc:cxnChg chg="add mod">
          <ac:chgData name="Cai Wentong (Prof)" userId="b22aa830-216f-40eb-a687-3460ebbcbaa9" providerId="ADAL" clId="{679B84FC-D9F7-498C-BFA2-FE9663DB7BC1}" dt="2020-09-25T05:37:52.229" v="2323" actId="1076"/>
          <ac:cxnSpMkLst>
            <pc:docMk/>
            <pc:sldMk cId="0" sldId="340"/>
            <ac:cxnSpMk id="16" creationId="{88642E1E-1280-421B-A21F-99E0EABDBAB2}"/>
          </ac:cxnSpMkLst>
        </pc:cxnChg>
        <pc:cxnChg chg="add mod">
          <ac:chgData name="Cai Wentong (Prof)" userId="b22aa830-216f-40eb-a687-3460ebbcbaa9" providerId="ADAL" clId="{679B84FC-D9F7-498C-BFA2-FE9663DB7BC1}" dt="2020-09-25T05:37:52.229" v="2323" actId="1076"/>
          <ac:cxnSpMkLst>
            <pc:docMk/>
            <pc:sldMk cId="0" sldId="340"/>
            <ac:cxnSpMk id="23" creationId="{AD69DDCD-811E-4738-BCAE-A84A344E9F79}"/>
          </ac:cxnSpMkLst>
        </pc:cxnChg>
        <pc:cxnChg chg="add mod">
          <ac:chgData name="Cai Wentong (Prof)" userId="b22aa830-216f-40eb-a687-3460ebbcbaa9" providerId="ADAL" clId="{679B84FC-D9F7-498C-BFA2-FE9663DB7BC1}" dt="2020-09-25T05:37:52.229" v="2323" actId="1076"/>
          <ac:cxnSpMkLst>
            <pc:docMk/>
            <pc:sldMk cId="0" sldId="340"/>
            <ac:cxnSpMk id="24" creationId="{0B6E9C2D-4D56-42AB-A6F4-E07952B464E9}"/>
          </ac:cxnSpMkLst>
        </pc:cxnChg>
        <pc:cxnChg chg="add mod">
          <ac:chgData name="Cai Wentong (Prof)" userId="b22aa830-216f-40eb-a687-3460ebbcbaa9" providerId="ADAL" clId="{679B84FC-D9F7-498C-BFA2-FE9663DB7BC1}" dt="2020-09-25T05:37:52.229" v="2323" actId="1076"/>
          <ac:cxnSpMkLst>
            <pc:docMk/>
            <pc:sldMk cId="0" sldId="340"/>
            <ac:cxnSpMk id="25" creationId="{69B22679-8A51-4644-8D83-3B3CFA659FD3}"/>
          </ac:cxnSpMkLst>
        </pc:cxnChg>
        <pc:cxnChg chg="add mod">
          <ac:chgData name="Cai Wentong (Prof)" userId="b22aa830-216f-40eb-a687-3460ebbcbaa9" providerId="ADAL" clId="{679B84FC-D9F7-498C-BFA2-FE9663DB7BC1}" dt="2020-09-25T05:37:52.229" v="2323" actId="1076"/>
          <ac:cxnSpMkLst>
            <pc:docMk/>
            <pc:sldMk cId="0" sldId="340"/>
            <ac:cxnSpMk id="26" creationId="{BDA331A0-D1F4-4BBB-872D-CC98DC21898A}"/>
          </ac:cxnSpMkLst>
        </pc:cxnChg>
        <pc:cxnChg chg="add mod">
          <ac:chgData name="Cai Wentong (Prof)" userId="b22aa830-216f-40eb-a687-3460ebbcbaa9" providerId="ADAL" clId="{679B84FC-D9F7-498C-BFA2-FE9663DB7BC1}" dt="2020-09-25T05:37:52.229" v="2323" actId="1076"/>
          <ac:cxnSpMkLst>
            <pc:docMk/>
            <pc:sldMk cId="0" sldId="340"/>
            <ac:cxnSpMk id="28" creationId="{7A8A5EE3-A890-4B50-86D8-3337DCBCCA91}"/>
          </ac:cxnSpMkLst>
        </pc:cxnChg>
        <pc:cxnChg chg="add mod">
          <ac:chgData name="Cai Wentong (Prof)" userId="b22aa830-216f-40eb-a687-3460ebbcbaa9" providerId="ADAL" clId="{679B84FC-D9F7-498C-BFA2-FE9663DB7BC1}" dt="2020-09-25T05:37:52.229" v="2323" actId="1076"/>
          <ac:cxnSpMkLst>
            <pc:docMk/>
            <pc:sldMk cId="0" sldId="340"/>
            <ac:cxnSpMk id="29" creationId="{92DFBE10-FD4D-4E4F-A332-1013CFD06E37}"/>
          </ac:cxnSpMkLst>
        </pc:cxnChg>
      </pc:sldChg>
      <pc:sldChg chg="modNotesTx">
        <pc:chgData name="Cai Wentong (Prof)" userId="b22aa830-216f-40eb-a687-3460ebbcbaa9" providerId="ADAL" clId="{679B84FC-D9F7-498C-BFA2-FE9663DB7BC1}" dt="2020-09-26T06:36:18.712" v="7442" actId="20577"/>
        <pc:sldMkLst>
          <pc:docMk/>
          <pc:sldMk cId="0" sldId="341"/>
        </pc:sldMkLst>
      </pc:sldChg>
      <pc:sldChg chg="addSp delSp modSp add mod modClrScheme chgLayout modNotesTx">
        <pc:chgData name="Cai Wentong (Prof)" userId="b22aa830-216f-40eb-a687-3460ebbcbaa9" providerId="ADAL" clId="{679B84FC-D9F7-498C-BFA2-FE9663DB7BC1}" dt="2020-09-25T02:23:58.683" v="626" actId="20577"/>
        <pc:sldMkLst>
          <pc:docMk/>
          <pc:sldMk cId="3400861614" sldId="342"/>
        </pc:sldMkLst>
        <pc:spChg chg="add del mod">
          <ac:chgData name="Cai Wentong (Prof)" userId="b22aa830-216f-40eb-a687-3460ebbcbaa9" providerId="ADAL" clId="{679B84FC-D9F7-498C-BFA2-FE9663DB7BC1}" dt="2020-09-25T02:17:30.048" v="531" actId="26606"/>
          <ac:spMkLst>
            <pc:docMk/>
            <pc:sldMk cId="3400861614" sldId="342"/>
            <ac:spMk id="72" creationId="{0E650CA6-A3D3-4CC0-8E6F-EB70CFB00D44}"/>
          </ac:spMkLst>
        </pc:spChg>
        <pc:spChg chg="mod">
          <ac:chgData name="Cai Wentong (Prof)" userId="b22aa830-216f-40eb-a687-3460ebbcbaa9" providerId="ADAL" clId="{679B84FC-D9F7-498C-BFA2-FE9663DB7BC1}" dt="2020-09-25T02:17:30.048" v="531" actId="26606"/>
          <ac:spMkLst>
            <pc:docMk/>
            <pc:sldMk cId="3400861614" sldId="342"/>
            <ac:spMk id="27650" creationId="{896733C3-8EF3-450F-AE3D-A834B46CE773}"/>
          </ac:spMkLst>
        </pc:spChg>
        <pc:spChg chg="mod ord">
          <ac:chgData name="Cai Wentong (Prof)" userId="b22aa830-216f-40eb-a687-3460ebbcbaa9" providerId="ADAL" clId="{679B84FC-D9F7-498C-BFA2-FE9663DB7BC1}" dt="2020-09-25T02:17:59.316" v="536" actId="1076"/>
          <ac:spMkLst>
            <pc:docMk/>
            <pc:sldMk cId="3400861614" sldId="342"/>
            <ac:spMk id="27651" creationId="{80FBD144-2036-493D-9E68-FA05E1CF38CD}"/>
          </ac:spMkLst>
        </pc:spChg>
        <pc:picChg chg="add mod">
          <ac:chgData name="Cai Wentong (Prof)" userId="b22aa830-216f-40eb-a687-3460ebbcbaa9" providerId="ADAL" clId="{679B84FC-D9F7-498C-BFA2-FE9663DB7BC1}" dt="2020-09-25T02:18:05.161" v="537" actId="1076"/>
          <ac:picMkLst>
            <pc:docMk/>
            <pc:sldMk cId="3400861614" sldId="342"/>
            <ac:picMk id="2" creationId="{9FDCFFEC-5F6A-4B5E-A88B-DFAEEB36F525}"/>
          </ac:picMkLst>
        </pc:picChg>
      </pc:sldChg>
    </pc:docChg>
  </pc:docChgLst>
  <pc:docChgLst>
    <pc:chgData name="Cai Wentong (Prof)" userId="b22aa830-216f-40eb-a687-3460ebbcbaa9" providerId="ADAL" clId="{FA8A63D7-5F5D-428F-AA72-17016BF6E881}"/>
    <pc:docChg chg="modSld modMainMaster">
      <pc:chgData name="Cai Wentong (Prof)" userId="b22aa830-216f-40eb-a687-3460ebbcbaa9" providerId="ADAL" clId="{FA8A63D7-5F5D-428F-AA72-17016BF6E881}" dt="2021-10-13T12:12:32.495" v="5" actId="20577"/>
      <pc:docMkLst>
        <pc:docMk/>
      </pc:docMkLst>
      <pc:sldChg chg="modSp mod">
        <pc:chgData name="Cai Wentong (Prof)" userId="b22aa830-216f-40eb-a687-3460ebbcbaa9" providerId="ADAL" clId="{FA8A63D7-5F5D-428F-AA72-17016BF6E881}" dt="2021-10-13T12:12:16.260" v="2" actId="20577"/>
        <pc:sldMkLst>
          <pc:docMk/>
          <pc:sldMk cId="0" sldId="313"/>
        </pc:sldMkLst>
        <pc:spChg chg="mod">
          <ac:chgData name="Cai Wentong (Prof)" userId="b22aa830-216f-40eb-a687-3460ebbcbaa9" providerId="ADAL" clId="{FA8A63D7-5F5D-428F-AA72-17016BF6E881}" dt="2021-10-13T12:12:16.260" v="2" actId="20577"/>
          <ac:spMkLst>
            <pc:docMk/>
            <pc:sldMk cId="0" sldId="313"/>
            <ac:spMk id="15362" creationId="{0DF88E54-60E9-443D-B361-BB85396784CB}"/>
          </ac:spMkLst>
        </pc:spChg>
      </pc:sldChg>
      <pc:sldMasterChg chg="modSp mod">
        <pc:chgData name="Cai Wentong (Prof)" userId="b22aa830-216f-40eb-a687-3460ebbcbaa9" providerId="ADAL" clId="{FA8A63D7-5F5D-428F-AA72-17016BF6E881}" dt="2021-10-13T12:12:32.495" v="5" actId="20577"/>
        <pc:sldMasterMkLst>
          <pc:docMk/>
          <pc:sldMasterMk cId="0" sldId="2147483648"/>
        </pc:sldMasterMkLst>
        <pc:spChg chg="mod">
          <ac:chgData name="Cai Wentong (Prof)" userId="b22aa830-216f-40eb-a687-3460ebbcbaa9" providerId="ADAL" clId="{FA8A63D7-5F5D-428F-AA72-17016BF6E881}" dt="2021-10-13T12:12:32.495" v="5" actId="20577"/>
          <ac:spMkLst>
            <pc:docMk/>
            <pc:sldMasterMk cId="0" sldId="2147483648"/>
            <ac:spMk id="1034" creationId="{C2D0E0A0-A9C0-47BA-AD69-F5A97817E98E}"/>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3A09940A-FE57-4007-B922-5580BB317B23}"/>
              </a:ext>
            </a:extLst>
          </p:cNvPr>
          <p:cNvSpPr>
            <a:spLocks noGrp="1" noChangeArrowheads="1"/>
          </p:cNvSpPr>
          <p:nvPr>
            <p:ph type="hdr" sz="quarter"/>
          </p:nvPr>
        </p:nvSpPr>
        <p:spPr bwMode="auto">
          <a:xfrm>
            <a:off x="0" y="0"/>
            <a:ext cx="3170238" cy="476250"/>
          </a:xfrm>
          <a:prstGeom prst="rect">
            <a:avLst/>
          </a:prstGeom>
          <a:noFill/>
          <a:ln w="9525">
            <a:noFill/>
            <a:miter lim="800000"/>
            <a:headEnd/>
            <a:tailEnd/>
          </a:ln>
          <a:effectLst/>
        </p:spPr>
        <p:txBody>
          <a:bodyPr vert="horz" wrap="square" lIns="95052" tIns="47526" rIns="95052" bIns="47526" numCol="1" anchor="t" anchorCtr="0" compatLnSpc="1">
            <a:prstTxWarp prst="textNoShape">
              <a:avLst/>
            </a:prstTxWarp>
          </a:bodyPr>
          <a:lstStyle>
            <a:lvl1pPr algn="l" defTabSz="950913">
              <a:defRPr sz="1200"/>
            </a:lvl1pPr>
          </a:lstStyle>
          <a:p>
            <a:pPr>
              <a:defRPr/>
            </a:pPr>
            <a:endParaRPr lang="en-US"/>
          </a:p>
        </p:txBody>
      </p:sp>
      <p:sp>
        <p:nvSpPr>
          <p:cNvPr id="84995" name="Rectangle 3">
            <a:extLst>
              <a:ext uri="{FF2B5EF4-FFF2-40B4-BE49-F238E27FC236}">
                <a16:creationId xmlns:a16="http://schemas.microsoft.com/office/drawing/2014/main" id="{4AD6C434-CE22-4874-B1DA-53140EAB4C53}"/>
              </a:ext>
            </a:extLst>
          </p:cNvPr>
          <p:cNvSpPr>
            <a:spLocks noGrp="1" noChangeArrowheads="1"/>
          </p:cNvSpPr>
          <p:nvPr>
            <p:ph type="dt" sz="quarter" idx="1"/>
          </p:nvPr>
        </p:nvSpPr>
        <p:spPr bwMode="auto">
          <a:xfrm>
            <a:off x="4144963" y="0"/>
            <a:ext cx="3170237" cy="476250"/>
          </a:xfrm>
          <a:prstGeom prst="rect">
            <a:avLst/>
          </a:prstGeom>
          <a:noFill/>
          <a:ln w="9525">
            <a:noFill/>
            <a:miter lim="800000"/>
            <a:headEnd/>
            <a:tailEnd/>
          </a:ln>
          <a:effectLst/>
        </p:spPr>
        <p:txBody>
          <a:bodyPr vert="horz" wrap="square" lIns="95052" tIns="47526" rIns="95052" bIns="47526" numCol="1" anchor="t" anchorCtr="0" compatLnSpc="1">
            <a:prstTxWarp prst="textNoShape">
              <a:avLst/>
            </a:prstTxWarp>
          </a:bodyPr>
          <a:lstStyle>
            <a:lvl1pPr algn="r" defTabSz="950913">
              <a:defRPr sz="1200"/>
            </a:lvl1pPr>
          </a:lstStyle>
          <a:p>
            <a:pPr>
              <a:defRPr/>
            </a:pPr>
            <a:endParaRPr lang="en-US"/>
          </a:p>
        </p:txBody>
      </p:sp>
      <p:sp>
        <p:nvSpPr>
          <p:cNvPr id="84996" name="Rectangle 4">
            <a:extLst>
              <a:ext uri="{FF2B5EF4-FFF2-40B4-BE49-F238E27FC236}">
                <a16:creationId xmlns:a16="http://schemas.microsoft.com/office/drawing/2014/main" id="{3ADF2B39-6577-4655-848D-D4B433EE15F8}"/>
              </a:ext>
            </a:extLst>
          </p:cNvPr>
          <p:cNvSpPr>
            <a:spLocks noGrp="1" noChangeArrowheads="1"/>
          </p:cNvSpPr>
          <p:nvPr>
            <p:ph type="ftr" sz="quarter" idx="2"/>
          </p:nvPr>
        </p:nvSpPr>
        <p:spPr bwMode="auto">
          <a:xfrm>
            <a:off x="0" y="9145588"/>
            <a:ext cx="3170238" cy="476250"/>
          </a:xfrm>
          <a:prstGeom prst="rect">
            <a:avLst/>
          </a:prstGeom>
          <a:noFill/>
          <a:ln w="9525">
            <a:noFill/>
            <a:miter lim="800000"/>
            <a:headEnd/>
            <a:tailEnd/>
          </a:ln>
          <a:effectLst/>
        </p:spPr>
        <p:txBody>
          <a:bodyPr vert="horz" wrap="square" lIns="95052" tIns="47526" rIns="95052" bIns="47526" numCol="1" anchor="b" anchorCtr="0" compatLnSpc="1">
            <a:prstTxWarp prst="textNoShape">
              <a:avLst/>
            </a:prstTxWarp>
          </a:bodyPr>
          <a:lstStyle>
            <a:lvl1pPr algn="l" defTabSz="950913">
              <a:defRPr sz="1200"/>
            </a:lvl1pPr>
          </a:lstStyle>
          <a:p>
            <a:pPr>
              <a:defRPr/>
            </a:pPr>
            <a:endParaRPr lang="en-US"/>
          </a:p>
        </p:txBody>
      </p:sp>
      <p:sp>
        <p:nvSpPr>
          <p:cNvPr id="84997" name="Rectangle 5">
            <a:extLst>
              <a:ext uri="{FF2B5EF4-FFF2-40B4-BE49-F238E27FC236}">
                <a16:creationId xmlns:a16="http://schemas.microsoft.com/office/drawing/2014/main" id="{12BD1B2B-2408-49FD-950D-C7BD79608F0A}"/>
              </a:ext>
            </a:extLst>
          </p:cNvPr>
          <p:cNvSpPr>
            <a:spLocks noGrp="1" noChangeArrowheads="1"/>
          </p:cNvSpPr>
          <p:nvPr>
            <p:ph type="sldNum" sz="quarter" idx="3"/>
          </p:nvPr>
        </p:nvSpPr>
        <p:spPr bwMode="auto">
          <a:xfrm>
            <a:off x="4144963" y="9145588"/>
            <a:ext cx="3170237" cy="476250"/>
          </a:xfrm>
          <a:prstGeom prst="rect">
            <a:avLst/>
          </a:prstGeom>
          <a:noFill/>
          <a:ln w="9525">
            <a:noFill/>
            <a:miter lim="800000"/>
            <a:headEnd/>
            <a:tailEnd/>
          </a:ln>
          <a:effectLst/>
        </p:spPr>
        <p:txBody>
          <a:bodyPr vert="horz" wrap="square" lIns="95052" tIns="47526" rIns="95052" bIns="47526" numCol="1" anchor="b" anchorCtr="0" compatLnSpc="1">
            <a:prstTxWarp prst="textNoShape">
              <a:avLst/>
            </a:prstTxWarp>
          </a:bodyPr>
          <a:lstStyle>
            <a:lvl1pPr algn="r" defTabSz="950913">
              <a:defRPr sz="1200"/>
            </a:lvl1pPr>
          </a:lstStyle>
          <a:p>
            <a:fld id="{D60FD3D2-2777-430F-BC06-AD40CBB6D5D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0F6C09E-B4B4-4762-ADFA-A7696A1B0B1F}"/>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none" lIns="95052" tIns="47526" rIns="95052" bIns="47526" numCol="1" anchor="ctr" anchorCtr="0" compatLnSpc="1">
            <a:prstTxWarp prst="textNoShape">
              <a:avLst/>
            </a:prstTxWarp>
          </a:bodyPr>
          <a:lstStyle>
            <a:lvl1pPr algn="l" defTabSz="950913">
              <a:defRPr sz="1200">
                <a:latin typeface="Times New Roman" pitchFamily="18" charset="0"/>
              </a:defRPr>
            </a:lvl1pPr>
          </a:lstStyle>
          <a:p>
            <a:pPr>
              <a:defRPr/>
            </a:pPr>
            <a:endParaRPr lang="en-US"/>
          </a:p>
        </p:txBody>
      </p:sp>
      <p:sp>
        <p:nvSpPr>
          <p:cNvPr id="6147" name="Rectangle 3">
            <a:extLst>
              <a:ext uri="{FF2B5EF4-FFF2-40B4-BE49-F238E27FC236}">
                <a16:creationId xmlns:a16="http://schemas.microsoft.com/office/drawing/2014/main" id="{9E9CC538-9913-488E-B071-79B189486220}"/>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none" lIns="95052" tIns="47526" rIns="95052" bIns="47526" numCol="1" anchor="ctr" anchorCtr="0" compatLnSpc="1">
            <a:prstTxWarp prst="textNoShape">
              <a:avLst/>
            </a:prstTxWarp>
          </a:bodyPr>
          <a:lstStyle>
            <a:lvl1pPr algn="r" defTabSz="950913">
              <a:defRPr sz="1200">
                <a:latin typeface="Times New Roman" pitchFamily="18" charset="0"/>
              </a:defRPr>
            </a:lvl1pPr>
          </a:lstStyle>
          <a:p>
            <a:pPr>
              <a:defRPr/>
            </a:pPr>
            <a:endParaRPr lang="en-US"/>
          </a:p>
        </p:txBody>
      </p:sp>
      <p:sp>
        <p:nvSpPr>
          <p:cNvPr id="13316" name="Rectangle 4">
            <a:extLst>
              <a:ext uri="{FF2B5EF4-FFF2-40B4-BE49-F238E27FC236}">
                <a16:creationId xmlns:a16="http://schemas.microsoft.com/office/drawing/2014/main" id="{930E94F3-3385-4BE8-BC73-DB132FDA45E3}"/>
              </a:ext>
            </a:extLst>
          </p:cNvPr>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B0085590-6D9D-4805-A9AC-759714233757}"/>
              </a:ext>
            </a:extLst>
          </p:cNvPr>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none" lIns="95052" tIns="47526" rIns="95052" bIns="47526"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A64676C-C908-4866-A491-ECF6437DFE47}"/>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none" lIns="95052" tIns="47526" rIns="95052" bIns="47526" numCol="1" anchor="b" anchorCtr="0" compatLnSpc="1">
            <a:prstTxWarp prst="textNoShape">
              <a:avLst/>
            </a:prstTxWarp>
          </a:bodyPr>
          <a:lstStyle>
            <a:lvl1pPr algn="l" defTabSz="950913">
              <a:defRPr sz="1200">
                <a:latin typeface="Times New Roman" pitchFamily="18" charset="0"/>
              </a:defRPr>
            </a:lvl1pPr>
          </a:lstStyle>
          <a:p>
            <a:pPr>
              <a:defRPr/>
            </a:pPr>
            <a:endParaRPr lang="en-US"/>
          </a:p>
        </p:txBody>
      </p:sp>
      <p:sp>
        <p:nvSpPr>
          <p:cNvPr id="6151" name="Rectangle 7">
            <a:extLst>
              <a:ext uri="{FF2B5EF4-FFF2-40B4-BE49-F238E27FC236}">
                <a16:creationId xmlns:a16="http://schemas.microsoft.com/office/drawing/2014/main" id="{CA4147D2-AA6E-4B6A-A987-2FFE1FFC1B37}"/>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none" lIns="95052" tIns="47526" rIns="95052" bIns="47526" numCol="1" anchor="b" anchorCtr="0" compatLnSpc="1">
            <a:prstTxWarp prst="textNoShape">
              <a:avLst/>
            </a:prstTxWarp>
          </a:bodyPr>
          <a:lstStyle>
            <a:lvl1pPr algn="r" defTabSz="950913">
              <a:defRPr sz="1200">
                <a:latin typeface="Times New Roman" panose="02020603050405020304" pitchFamily="18" charset="0"/>
              </a:defRPr>
            </a:lvl1pPr>
          </a:lstStyle>
          <a:p>
            <a:fld id="{728D8BDA-6B85-45F0-A66B-01535C67AC1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93A8BECD-4E5B-4755-8F8C-208D1E1B16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2C44CE94-4CD1-41B6-AEBA-D451F9F01B2D}"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0AAEBF1B-B5B6-4217-A2F9-C8753736ACB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10B47D61-18FB-41F4-9BB7-520448F95A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Perhaps the messiest aspect of operating system design is input/output. Because there is such a wide variety of devices and applications of those devices, it is difficult to develop a general, consistent solution.</a:t>
            </a:r>
          </a:p>
          <a:p>
            <a:endParaRPr lang="en-US" altLang="en-US"/>
          </a:p>
          <a:p>
            <a:r>
              <a:rPr lang="en-US" altLang="en-US"/>
              <a:t>We begin this part of the lecture with a brief discussion of I/O devices. This topic, which generally comes within the scope of computer architecture, will set the stage for an examination of I/O from the point of view of the operating system.</a:t>
            </a:r>
          </a:p>
          <a:p>
            <a:endParaRPr lang="en-US" altLang="en-US"/>
          </a:p>
          <a:p>
            <a:r>
              <a:rPr lang="en-US" altLang="en-US"/>
              <a:t>The next section examines operating system design issues, including design objectives, and the way in which the I/O function can be structured. </a:t>
            </a:r>
          </a:p>
          <a:p>
            <a:endParaRPr lang="en-US" altLang="en-US"/>
          </a:p>
          <a:p>
            <a:r>
              <a:rPr lang="en-US" altLang="en-US"/>
              <a:t>The last section is devoted to magnetic disk I/O. In contemporary systems, this form of I/O is the most important and is key to the performance as perceived by the user. </a:t>
            </a:r>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BBB7864C-F99D-4C8A-9FC9-2BE202EAEC41}"/>
              </a:ext>
            </a:extLst>
          </p:cNvPr>
          <p:cNvSpPr>
            <a:spLocks noGrp="1" noRot="1" noChangeAspect="1" noChangeArrowheads="1" noTextEdit="1"/>
          </p:cNvSpPr>
          <p:nvPr>
            <p:ph type="sldImg"/>
          </p:nvPr>
        </p:nvSpPr>
        <p:spPr>
          <a:ln/>
        </p:spPr>
      </p:sp>
      <p:sp>
        <p:nvSpPr>
          <p:cNvPr id="33795" name="Notes Placeholder 2">
            <a:extLst>
              <a:ext uri="{FF2B5EF4-FFF2-40B4-BE49-F238E27FC236}">
                <a16:creationId xmlns:a16="http://schemas.microsoft.com/office/drawing/2014/main" id="{B3CB1602-17E4-45A3-81C7-C663A24AB4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Asynchronous I/O and double-buffer can be used together to overlap I/O operation with process processing to improve performance. </a:t>
            </a:r>
          </a:p>
          <a:p>
            <a:endParaRPr lang="en-US" altLang="en-US"/>
          </a:p>
          <a:p>
            <a:r>
              <a:rPr lang="en-US" altLang="en-US"/>
              <a:t>Assuming a user process reads data from an I/O device for processing using asynchronous I/O.  After the I/O device fills buffer 1, the process is signaled. The I/O device then starts to fill buffer 2 while data in buffer 1 is being processed. By the time the I/O device has filled buffer 2, the process should have completed processing data in buffer 1, so the I/O device can switch back to buffer 1 while the process gets data from buffer 2. </a:t>
            </a:r>
          </a:p>
          <a:p>
            <a:endParaRPr lang="en-US" altLang="en-US"/>
          </a:p>
          <a:p>
            <a:r>
              <a:rPr lang="en-US" altLang="en-US"/>
              <a:t>Another example is a video application that reads frames from a file on disk to one buffer while simultaneously decompressing and displaying the frames in another buffer. </a:t>
            </a:r>
          </a:p>
          <a:p>
            <a:endParaRPr lang="en-US" altLang="en-US"/>
          </a:p>
          <a:p>
            <a:r>
              <a:rPr lang="en-US" altLang="en-US"/>
              <a:t>The idea can be further extended to multiple (circular) buffers.</a:t>
            </a:r>
            <a:endParaRPr lang="en-SG" altLang="en-US"/>
          </a:p>
        </p:txBody>
      </p:sp>
      <p:sp>
        <p:nvSpPr>
          <p:cNvPr id="33796" name="Slide Number Placeholder 3">
            <a:extLst>
              <a:ext uri="{FF2B5EF4-FFF2-40B4-BE49-F238E27FC236}">
                <a16:creationId xmlns:a16="http://schemas.microsoft.com/office/drawing/2014/main" id="{75A9FE7C-948F-4762-BF7B-65DE28B158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9B0C92DB-08A5-4236-A8FC-1067AF956C68}"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ABFB3028-4D59-4B13-95A0-AB00EA6A86B4}"/>
              </a:ext>
            </a:extLst>
          </p:cNvPr>
          <p:cNvSpPr>
            <a:spLocks noGrp="1" noRot="1" noChangeAspect="1" noChangeArrowheads="1" noTextEdit="1"/>
          </p:cNvSpPr>
          <p:nvPr>
            <p:ph type="sldImg"/>
          </p:nvPr>
        </p:nvSpPr>
        <p:spPr>
          <a:ln/>
        </p:spPr>
      </p:sp>
      <p:sp>
        <p:nvSpPr>
          <p:cNvPr id="68611" name="Notes Placeholder 2">
            <a:extLst>
              <a:ext uri="{FF2B5EF4-FFF2-40B4-BE49-F238E27FC236}">
                <a16:creationId xmlns:a16="http://schemas.microsoft.com/office/drawing/2014/main" id="{B98B8859-EF15-4B95-A432-F2A526D97504}"/>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a:t>Now, let’s look at how an blocking I/O request is transformed to hardware operation by using an example:</a:t>
            </a:r>
          </a:p>
          <a:p>
            <a:pPr>
              <a:defRPr/>
            </a:pPr>
            <a:endParaRPr lang="en-US" altLang="en-US"/>
          </a:p>
          <a:p>
            <a:pPr marL="228600" indent="-228600">
              <a:buAutoNum type="arabicPeriod"/>
              <a:defRPr/>
            </a:pPr>
            <a:r>
              <a:rPr lang="en-US" altLang="en-US"/>
              <a:t>A process issues a blocking read() system call to a file descriptor of a file that has been opened previously.</a:t>
            </a:r>
          </a:p>
          <a:p>
            <a:pPr marL="228600" indent="-228600">
              <a:buAutoNum type="arabicPeriod"/>
              <a:defRPr/>
            </a:pPr>
            <a:r>
              <a:rPr lang="en-US" altLang="en-US"/>
              <a:t>The system-call code in the kernel checks the parameters for correctness. If the data are already available in the buffer cache, the kernel transfers the data to the user process, and the I/O request is completed.</a:t>
            </a:r>
          </a:p>
          <a:p>
            <a:pPr marL="228600" indent="-228600">
              <a:buAutoNum type="arabicPeriod"/>
              <a:defRPr/>
            </a:pPr>
            <a:r>
              <a:rPr lang="en-US" altLang="en-US"/>
              <a:t>Otherwise, a physical I/O must be performed. The process changes to waiting state and is placed on the waiting queue for the device, and the I/O request is scheduled. The I/O subsystem sends the request to the device driver. </a:t>
            </a:r>
          </a:p>
          <a:p>
            <a:pPr marL="228600" indent="-228600">
              <a:buAutoNum type="arabicPeriod"/>
              <a:defRPr/>
            </a:pPr>
            <a:r>
              <a:rPr lang="en-US" altLang="en-US"/>
              <a:t>The device driver allocates kernel buffer space to receive the data and schedules the I/O. It sends commands to the device controller by writing into the device-control registers.</a:t>
            </a:r>
          </a:p>
          <a:p>
            <a:pPr marL="228600" indent="-228600">
              <a:buAutoNum type="arabicPeriod"/>
              <a:defRPr/>
            </a:pPr>
            <a:r>
              <a:rPr lang="en-US" altLang="en-US"/>
              <a:t>The device controller operates the device hardware to perform the data transfer.</a:t>
            </a:r>
          </a:p>
          <a:p>
            <a:pPr marL="228600" indent="-228600">
              <a:buAutoNum type="arabicPeriod"/>
              <a:defRPr/>
            </a:pPr>
            <a:r>
              <a:rPr lang="en-US" altLang="en-US"/>
              <a:t>Assuming the transfer is done by DMA, the device controller generates an interrupt when the transfer completes.</a:t>
            </a:r>
          </a:p>
          <a:p>
            <a:pPr marL="228600" indent="-228600">
              <a:buAutoNum type="arabicPeriod"/>
              <a:defRPr/>
            </a:pPr>
            <a:r>
              <a:rPr lang="en-US" altLang="en-US"/>
              <a:t>The correct interrupt handler receives the interrupt via the interrupt-vector table, stores any necessary data, signals the device driver, and returns from the interrupt.</a:t>
            </a:r>
          </a:p>
          <a:p>
            <a:pPr marL="228600" indent="-228600">
              <a:buAutoNum type="arabicPeriod"/>
              <a:defRPr/>
            </a:pPr>
            <a:r>
              <a:rPr lang="en-US" altLang="en-US"/>
              <a:t>The device driver receives the signal, determines which I/O request has completed and the request's status, and signals the kernel I/O subsystem that the request has been completed.</a:t>
            </a:r>
          </a:p>
          <a:p>
            <a:pPr marL="228600" indent="-228600">
              <a:buAutoNum type="arabicPeriod"/>
              <a:defRPr/>
            </a:pPr>
            <a:r>
              <a:rPr lang="en-US" altLang="en-US"/>
              <a:t>The kernel transfers data to the user process and moves the process from the wait queue back to the ready queue.</a:t>
            </a:r>
          </a:p>
          <a:p>
            <a:pPr marL="228600" indent="-228600">
              <a:buAutoNum type="arabicPeriod"/>
              <a:defRPr/>
            </a:pPr>
            <a:r>
              <a:rPr lang="en-US" altLang="en-US"/>
              <a:t>Moving the process to the ready queue unblocks the process. When the scheduler assigns the process to the CPU, the process resumes execution at the completion of the system call.</a:t>
            </a:r>
            <a:endParaRPr lang="en-SG" altLang="en-US"/>
          </a:p>
        </p:txBody>
      </p:sp>
      <p:sp>
        <p:nvSpPr>
          <p:cNvPr id="35844" name="Slide Number Placeholder 3">
            <a:extLst>
              <a:ext uri="{FF2B5EF4-FFF2-40B4-BE49-F238E27FC236}">
                <a16:creationId xmlns:a16="http://schemas.microsoft.com/office/drawing/2014/main" id="{F70A8D0E-6C3F-4913-BD02-6C283AA03D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68EB3E80-E948-462B-9372-09D6EA4ABB21}"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6FE93C6E-7DCD-4E24-8DD2-EC019DFD617F}"/>
              </a:ext>
            </a:extLst>
          </p:cNvPr>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539CDC4C-B12A-468B-8092-6A2FBE153E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As you can seen from the last slide, I/O incurs a lot of system overheads.  I/O is a major factor in system performance. It places heavy demands on the CPU to execute device-driver code and to schedule processes fairly and efficiently as they block and unblock. The resulting context switches stress the CPU and its hardware caches. I/O requires interrupt handling. Although modern computers can handle many thousands of interrupts per second, interrupt handling is still a relatively expensive task. In addition, data copying between controllers and physical memory and between kernel buffers and application data space also affect system performance. </a:t>
            </a:r>
          </a:p>
          <a:p>
            <a:endParaRPr lang="en-US" altLang="en-US"/>
          </a:p>
          <a:p>
            <a:r>
              <a:rPr lang="en-US" altLang="en-US"/>
              <a:t>We can employ several principles to improve the efficiency of I/O:</a:t>
            </a:r>
          </a:p>
          <a:p>
            <a:pPr marL="171450" indent="-171450">
              <a:buFont typeface="Arial" panose="020B0604020202020204" pitchFamily="34" charset="0"/>
              <a:buChar char="•"/>
            </a:pPr>
            <a:r>
              <a:rPr lang="en-US" altLang="en-US"/>
              <a:t>Reduce the number of context switches.</a:t>
            </a:r>
          </a:p>
          <a:p>
            <a:pPr marL="171450" indent="-171450">
              <a:buFont typeface="Arial" panose="020B0604020202020204" pitchFamily="34" charset="0"/>
              <a:buChar char="•"/>
            </a:pPr>
            <a:r>
              <a:rPr lang="en-US" altLang="en-US"/>
              <a:t>Reduce the number of times that data must be copied in memory while passing between device and application.</a:t>
            </a:r>
          </a:p>
          <a:p>
            <a:pPr marL="171450" indent="-171450">
              <a:buFont typeface="Arial" panose="020B0604020202020204" pitchFamily="34" charset="0"/>
              <a:buChar char="•"/>
            </a:pPr>
            <a:r>
              <a:rPr lang="en-US" altLang="en-US"/>
              <a:t>Reduce the frequency of interrupts by using large transfers, smart controllers, and polling (if busy waiting can be minimized).</a:t>
            </a:r>
          </a:p>
          <a:p>
            <a:pPr marL="171450" indent="-171450">
              <a:buFont typeface="Arial" panose="020B0604020202020204" pitchFamily="34" charset="0"/>
              <a:buChar char="•"/>
            </a:pPr>
            <a:r>
              <a:rPr lang="en-US" altLang="en-US"/>
              <a:t>Increase concurrency by using DMA-knowledgeable controllers or channels to offload simple data copying from the CPU.</a:t>
            </a:r>
          </a:p>
          <a:p>
            <a:pPr marL="171450" indent="-171450">
              <a:buFont typeface="Arial" panose="020B0604020202020204" pitchFamily="34" charset="0"/>
              <a:buChar char="•"/>
            </a:pPr>
            <a:r>
              <a:rPr lang="en-US" altLang="en-US"/>
              <a:t>Move processing primitives into hardware, to allow their operation in device controllers to be concurrent with CPU and bus operation.</a:t>
            </a:r>
          </a:p>
          <a:p>
            <a:pPr marL="171450" indent="-171450">
              <a:buFont typeface="Arial" panose="020B0604020202020204" pitchFamily="34" charset="0"/>
              <a:buChar char="•"/>
            </a:pPr>
            <a:r>
              <a:rPr lang="en-US" altLang="en-US"/>
              <a:t>Balance CPU, memory subsystem, bus, and I/O performance, because an overload in any one area will cause idleness in others.</a:t>
            </a:r>
          </a:p>
          <a:p>
            <a:pPr marL="171450" indent="-171450">
              <a:buFont typeface="Arial" panose="020B0604020202020204" pitchFamily="34" charset="0"/>
              <a:buChar char="•"/>
            </a:pPr>
            <a:endParaRPr lang="en-US" altLang="en-US"/>
          </a:p>
          <a:p>
            <a:pPr marL="0" indent="0">
              <a:buFont typeface="Arial" panose="020B0604020202020204" pitchFamily="34" charset="0"/>
              <a:buNone/>
            </a:pPr>
            <a:r>
              <a:rPr lang="en-US" altLang="en-US"/>
              <a:t>Given the performance consideration of I/O, hence we should reduce number of I/</a:t>
            </a:r>
            <a:r>
              <a:rPr lang="en-US" altLang="en-US" err="1"/>
              <a:t>Os</a:t>
            </a:r>
            <a:r>
              <a:rPr lang="en-US" altLang="en-US"/>
              <a:t> if possible and also manage I/O operations carefully.  </a:t>
            </a:r>
            <a:endParaRPr lang="en-SG" altLang="en-US"/>
          </a:p>
        </p:txBody>
      </p:sp>
      <p:sp>
        <p:nvSpPr>
          <p:cNvPr id="37892" name="Slide Number Placeholder 3">
            <a:extLst>
              <a:ext uri="{FF2B5EF4-FFF2-40B4-BE49-F238E27FC236}">
                <a16:creationId xmlns:a16="http://schemas.microsoft.com/office/drawing/2014/main" id="{CC8304A0-3FC9-4ED0-ACE1-33C864E9222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A80DEADF-842F-4572-BD13-1898E6E62A14}"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9B36388-6DDF-4909-B618-C4A04A1875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DBB36874-D53C-410E-A9D6-259E7CB62E84}"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9939" name="Rectangle 2">
            <a:extLst>
              <a:ext uri="{FF2B5EF4-FFF2-40B4-BE49-F238E27FC236}">
                <a16:creationId xmlns:a16="http://schemas.microsoft.com/office/drawing/2014/main" id="{64264C52-5283-431E-A6BA-354703AD9F4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5370F950-0DF1-41EE-9B28-09DA428372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In this part of lecture, we discuss how mass storage—the nonvolatile storage system of a computer—is structured. The main mass-storage system in modern computers is secondary storage, which is usually provided by hard disk drives (HDD).</a:t>
            </a:r>
          </a:p>
          <a:p>
            <a:endParaRPr lang="en-US" altLang="en-US"/>
          </a:p>
          <a:p>
            <a:r>
              <a:rPr lang="en-US" altLang="en-US"/>
              <a:t>We first describe their physical structure. We then consider scheduling algorithms, which schedule the order of I/O requests to maximize performance. Next, we discuss disk management. Finally, we examine the structure of RAID systems.</a:t>
            </a:r>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F39E4E12-191A-4CF0-B87E-1FE77A2F7EF0}"/>
              </a:ext>
            </a:extLst>
          </p:cNvPr>
          <p:cNvSpPr>
            <a:spLocks noGrp="1" noRot="1" noChangeAspect="1" noChangeArrowheads="1" noTextEdit="1"/>
          </p:cNvSpPr>
          <p:nvPr>
            <p:ph type="sldImg"/>
          </p:nvPr>
        </p:nvSpPr>
        <p:spPr>
          <a:ln/>
        </p:spPr>
      </p:sp>
      <p:sp>
        <p:nvSpPr>
          <p:cNvPr id="41987" name="Notes Placeholder 2">
            <a:extLst>
              <a:ext uri="{FF2B5EF4-FFF2-40B4-BE49-F238E27FC236}">
                <a16:creationId xmlns:a16="http://schemas.microsoft.com/office/drawing/2014/main" id="{6A27154B-6D68-42FB-9403-C4C1189A07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A hard disk consists of multiple platters and disk heads.  Each disk platter has a flat circular shape, like a CD. Common platter diameters range from 1.8 to 3.5 inches. The two surfaces of a platter are covered with a magnetic material. We store information by recording it magnetically on the platters, and we read information by detecting the magnetic pattern on the platters.</a:t>
            </a:r>
          </a:p>
          <a:p>
            <a:endPar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endParaRPr>
          </a:p>
          <a:p>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A read–write head “flies” just above each surface of every platter. The heads are attached to a disk arm that moves all the heads as a unit. </a:t>
            </a:r>
          </a:p>
          <a:p>
            <a:endPar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endParaRPr>
          </a:p>
          <a:p>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There are two classes of disk (IDE/SATA and SCSI).</a:t>
            </a:r>
          </a:p>
          <a:p>
            <a:endParaRPr lang="en-US" altLang="en-US">
              <a:ea typeface="MS PGothic" panose="020B0600070205080204" pitchFamily="34" charset="-128"/>
              <a:cs typeface="Arial" panose="020B0604020202020204" pitchFamily="34" charset="0"/>
            </a:endParaRPr>
          </a:p>
        </p:txBody>
      </p:sp>
      <p:sp>
        <p:nvSpPr>
          <p:cNvPr id="41988" name="Slide Number Placeholder 3">
            <a:extLst>
              <a:ext uri="{FF2B5EF4-FFF2-40B4-BE49-F238E27FC236}">
                <a16:creationId xmlns:a16="http://schemas.microsoft.com/office/drawing/2014/main" id="{06E08EE9-FA79-4213-A08E-0820A23833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43D29E85-4619-4C7C-80E5-8F54409A6041}"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C549BB8E-42C5-4E38-9457-E1DD92C12EA8}"/>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82ACFB43-2439-4141-846A-DD4A4EF026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80000"/>
              </a:lnSpc>
              <a:spcBef>
                <a:spcPct val="20000"/>
              </a:spcBef>
            </a:pP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The diagram shows conceptually how a hard disk looks like.</a:t>
            </a:r>
          </a:p>
          <a:p>
            <a:pPr marL="342900" indent="-342900" eaLnBrk="1" hangingPunct="1">
              <a:lnSpc>
                <a:spcPct val="80000"/>
              </a:lnSpc>
              <a:spcBef>
                <a:spcPct val="20000"/>
              </a:spcBef>
            </a:pPr>
            <a:endPar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2900" indent="-342900" eaLnBrk="1" hangingPunct="1">
              <a:lnSpc>
                <a:spcPct val="80000"/>
              </a:lnSpc>
              <a:spcBef>
                <a:spcPct val="20000"/>
              </a:spcBef>
            </a:pP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A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disk</a:t>
            </a: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 is a stack of 1 or more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platters</a:t>
            </a:r>
          </a:p>
          <a:p>
            <a:pPr marL="342900" indent="-342900" eaLnBrk="1" hangingPunct="1">
              <a:lnSpc>
                <a:spcPct val="80000"/>
              </a:lnSpc>
              <a:spcBef>
                <a:spcPct val="20000"/>
              </a:spcBef>
            </a:pP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A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platter</a:t>
            </a: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 can have two active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surfaces</a:t>
            </a:r>
            <a:endPar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2900" indent="-342900" eaLnBrk="1" hangingPunct="1">
              <a:lnSpc>
                <a:spcPct val="80000"/>
              </a:lnSpc>
              <a:spcBef>
                <a:spcPct val="20000"/>
              </a:spcBef>
            </a:pP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Each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surface</a:t>
            </a: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 is divided into concentric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tracks </a:t>
            </a: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(imagine rings)</a:t>
            </a:r>
          </a:p>
          <a:p>
            <a:pPr marL="342900" indent="-342900" eaLnBrk="1" hangingPunct="1">
              <a:lnSpc>
                <a:spcPct val="80000"/>
              </a:lnSpc>
              <a:spcBef>
                <a:spcPct val="20000"/>
              </a:spcBef>
            </a:pPr>
            <a:endPar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2900" indent="-342900" eaLnBrk="1" hangingPunct="1">
              <a:lnSpc>
                <a:spcPct val="80000"/>
              </a:lnSpc>
              <a:spcBef>
                <a:spcPct val="20000"/>
              </a:spcBef>
            </a:pP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A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track</a:t>
            </a: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 is divided into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sectors</a:t>
            </a:r>
          </a:p>
          <a:p>
            <a:pPr marL="342900" indent="-342900" eaLnBrk="1" hangingPunct="1">
              <a:lnSpc>
                <a:spcPct val="80000"/>
              </a:lnSpc>
              <a:spcBef>
                <a:spcPct val="20000"/>
              </a:spcBef>
            </a:pP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A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sector</a:t>
            </a: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 (512 bytes) is a unit of disk read/write</a:t>
            </a:r>
          </a:p>
          <a:p>
            <a:pPr marL="342900" indent="-342900" eaLnBrk="1" hangingPunct="1">
              <a:lnSpc>
                <a:spcPct val="80000"/>
              </a:lnSpc>
              <a:spcBef>
                <a:spcPct val="20000"/>
              </a:spcBef>
            </a:pPr>
            <a:endPar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2900" indent="-342900" eaLnBrk="1" hangingPunct="1">
              <a:lnSpc>
                <a:spcPct val="80000"/>
              </a:lnSpc>
              <a:spcBef>
                <a:spcPct val="20000"/>
              </a:spcBef>
            </a:pP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A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cylinder</a:t>
            </a: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 is a combination of tracks that are lined-up together</a:t>
            </a:r>
          </a:p>
          <a:p>
            <a:pPr marL="342900" indent="-342900" eaLnBrk="1" hangingPunct="1">
              <a:lnSpc>
                <a:spcPct val="80000"/>
              </a:lnSpc>
              <a:spcBef>
                <a:spcPct val="20000"/>
              </a:spcBef>
            </a:pPr>
            <a:endPar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2900" indent="-342900" eaLnBrk="1" hangingPunct="1">
              <a:lnSpc>
                <a:spcPct val="80000"/>
              </a:lnSpc>
              <a:spcBef>
                <a:spcPct val="20000"/>
              </a:spcBef>
            </a:pP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A </a:t>
            </a:r>
            <a:r>
              <a:rPr lang="en-US" altLang="en-US" b="1" u="sng">
                <a:solidFill>
                  <a:srgbClr val="000000"/>
                </a:solidFill>
                <a:latin typeface="Arial" panose="020B0604020202020204" pitchFamily="34" charset="0"/>
                <a:ea typeface="MS PGothic" panose="020B0600070205080204" pitchFamily="34" charset="-128"/>
                <a:cs typeface="Arial" panose="020B0604020202020204" pitchFamily="34" charset="0"/>
              </a:rPr>
              <a:t>disk head</a:t>
            </a:r>
            <a:r>
              <a:rPr lang="en-US" altLang="en-US">
                <a:solidFill>
                  <a:srgbClr val="000000"/>
                </a:solidFill>
                <a:latin typeface="Arial" panose="020B0604020202020204" pitchFamily="34" charset="0"/>
                <a:ea typeface="MS PGothic" panose="020B0600070205080204" pitchFamily="34" charset="-128"/>
                <a:cs typeface="Arial" panose="020B0604020202020204" pitchFamily="34" charset="0"/>
              </a:rPr>
              <a:t> (or disk arm) is used to read sectors</a:t>
            </a:r>
          </a:p>
          <a:p>
            <a:pPr marL="342900" indent="-342900"/>
            <a:endParaRPr lang="en-US" altLang="en-US">
              <a:ea typeface="MS PGothic" panose="020B0600070205080204" pitchFamily="34" charset="-128"/>
              <a:cs typeface="Arial" panose="020B0604020202020204" pitchFamily="34" charset="0"/>
            </a:endParaRPr>
          </a:p>
          <a:p>
            <a:pPr marL="0" indent="0" algn="l">
              <a:buFont typeface="Arial" panose="020B0604020202020204" pitchFamily="34" charset="0"/>
              <a:buNone/>
            </a:pPr>
            <a:r>
              <a:rPr lang="en-US" altLang="en-US">
                <a:ea typeface="MS PGothic" panose="020B0600070205080204" pitchFamily="34" charset="-128"/>
                <a:cs typeface="Arial" panose="020B0604020202020204" pitchFamily="34" charset="0"/>
              </a:rPr>
              <a:t>Storage devices are typically addressed as large one-dimensional arrays of physical blocks, where the physical block is the smallest unit of transfer.  (Recall what we covered under file allocation methods, where we view a hard disk as containing an array of physical blocks.)  The array of physical blocks is mapped into the sectors of the disk sequentially. Each physical block may map to one or multiple sectors.  For example, sector 0 could be the first sector of the first track on the outermost cylinder on an HDD. The mapping proceeds in order through that track, then through the rest of the tracks on that cylinder, and then through the rest of the cylinders, from outermost to innermost.</a:t>
            </a:r>
          </a:p>
          <a:p>
            <a:pPr marL="0" indent="0" algn="l">
              <a:buFont typeface="Arial" panose="020B0604020202020204" pitchFamily="34" charset="0"/>
              <a:buNone/>
            </a:pPr>
            <a:endParaRPr lang="en-US" altLang="en-US">
              <a:ea typeface="MS PGothic" panose="020B0600070205080204" pitchFamily="34" charset="-128"/>
              <a:cs typeface="Arial" panose="020B0604020202020204" pitchFamily="34" charset="0"/>
            </a:endParaRPr>
          </a:p>
          <a:p>
            <a:pPr marL="0" indent="0" algn="l">
              <a:buFont typeface="Arial" panose="020B0604020202020204" pitchFamily="34" charset="0"/>
              <a:buNone/>
            </a:pPr>
            <a:r>
              <a:rPr lang="en-US" altLang="en-US">
                <a:ea typeface="MS PGothic" panose="020B0600070205080204" pitchFamily="34" charset="-128"/>
                <a:cs typeface="Arial" panose="020B0604020202020204" pitchFamily="34" charset="0"/>
              </a:rPr>
              <a:t>By using this mapping on an HDD, we can—at least in theory—convert a physical block number into an old-style disk address that consists of a cylinder number, a track number within that cylinder, and a sector number within that track.</a:t>
            </a:r>
          </a:p>
        </p:txBody>
      </p:sp>
      <p:sp>
        <p:nvSpPr>
          <p:cNvPr id="44036" name="Slide Number Placeholder 3">
            <a:extLst>
              <a:ext uri="{FF2B5EF4-FFF2-40B4-BE49-F238E27FC236}">
                <a16:creationId xmlns:a16="http://schemas.microsoft.com/office/drawing/2014/main" id="{C0FE3AFD-1FEF-4379-8347-A23F7E5F90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AC87D959-EC37-4400-82E0-BE5D94E1B228}"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8DBDFF01-C0C7-4072-809D-9ABCFD231221}"/>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39B3C62C-D8B3-4A04-9698-E524F16E8C1F}"/>
              </a:ext>
            </a:extLst>
          </p:cNvPr>
          <p:cNvSpPr>
            <a:spLocks noGrp="1"/>
          </p:cNvSpPr>
          <p:nvPr>
            <p:ph type="body" idx="1"/>
          </p:nvPr>
        </p:nvSpPr>
        <p:spPr/>
        <p:txBody>
          <a:bodyPr>
            <a:normAutofit/>
          </a:bodyPr>
          <a:lstStyle/>
          <a:p>
            <a:pPr>
              <a:defRPr/>
            </a:pPr>
            <a:r>
              <a:rPr lang="en-US">
                <a:latin typeface="Arial" pitchFamily="34" charset="0"/>
                <a:cs typeface="Arial" pitchFamily="34" charset="0"/>
              </a:rPr>
              <a:t>To read a requested sector, disk drive needs to position the disk head and perform data transfer.</a:t>
            </a:r>
          </a:p>
          <a:p>
            <a:pPr>
              <a:defRPr/>
            </a:pPr>
            <a:endParaRPr lang="en-US">
              <a:latin typeface="Arial" pitchFamily="34" charset="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The positioning time consists of two parts: the time necessary to move the disk heads to the desired cylinder, called the seek time, and the time necessary for the desired sector to rotate to the disk head, called the rotational latency. Typically, disks have seek time and rotational latency of several milliseconds. </a:t>
            </a:r>
          </a:p>
          <a:p>
            <a:pPr>
              <a:defRPr/>
            </a:pPr>
            <a:endParaRPr lang="en-US"/>
          </a:p>
          <a:p>
            <a:pPr>
              <a:defRPr/>
            </a:pPr>
            <a:r>
              <a:rPr lang="en-US"/>
              <a:t>Platters spin constantly at high speed. Most drives rotate 60 to 250 times per second (i.e., 17 to 4 milliseconds)</a:t>
            </a:r>
          </a:p>
          <a:p>
            <a:pPr>
              <a:defRPr/>
            </a:pPr>
            <a:endParaRPr lang="en-US"/>
          </a:p>
          <a:p>
            <a:pPr>
              <a:defRPr/>
            </a:pPr>
            <a:r>
              <a:rPr lang="en-US"/>
              <a:t>Rotation speed relates to transfer rates. Typical disks can transfer tens to hundreds of megabytes of data per second. </a:t>
            </a:r>
          </a:p>
          <a:p>
            <a:pPr>
              <a:defRPr/>
            </a:pPr>
            <a:endParaRPr lang="en-US"/>
          </a:p>
        </p:txBody>
      </p:sp>
      <p:sp>
        <p:nvSpPr>
          <p:cNvPr id="46084" name="Slide Number Placeholder 3">
            <a:extLst>
              <a:ext uri="{FF2B5EF4-FFF2-40B4-BE49-F238E27FC236}">
                <a16:creationId xmlns:a16="http://schemas.microsoft.com/office/drawing/2014/main" id="{AAAEE305-89BB-4997-B57C-2B3758B83C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005E6480-13A4-4169-B058-48D256B8ED7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look at an example to compare performance of random access vs sequential access on a hard disk.</a:t>
            </a:r>
            <a:endParaRPr lang="en-SG"/>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17</a:t>
            </a:fld>
            <a:endParaRPr lang="en-US" altLang="en-US"/>
          </a:p>
        </p:txBody>
      </p:sp>
    </p:spTree>
    <p:extLst>
      <p:ext uri="{BB962C8B-B14F-4D97-AF65-F5344CB8AC3E}">
        <p14:creationId xmlns:p14="http://schemas.microsoft.com/office/powerpoint/2010/main" val="3374347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18</a:t>
            </a:fld>
            <a:endParaRPr lang="en-US" altLang="en-US"/>
          </a:p>
        </p:txBody>
      </p:sp>
    </p:spTree>
    <p:extLst>
      <p:ext uri="{BB962C8B-B14F-4D97-AF65-F5344CB8AC3E}">
        <p14:creationId xmlns:p14="http://schemas.microsoft.com/office/powerpoint/2010/main" val="1849638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19</a:t>
            </a:fld>
            <a:endParaRPr lang="en-US" altLang="en-US"/>
          </a:p>
        </p:txBody>
      </p:sp>
    </p:spTree>
    <p:extLst>
      <p:ext uri="{BB962C8B-B14F-4D97-AF65-F5344CB8AC3E}">
        <p14:creationId xmlns:p14="http://schemas.microsoft.com/office/powerpoint/2010/main" val="61151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96419269-8A14-4C90-A5FC-AE00E09665F2}"/>
              </a:ext>
            </a:extLst>
          </p:cNvPr>
          <p:cNvSpPr>
            <a:spLocks noGrp="1" noRot="1" noChangeAspect="1" noChangeArrowheads="1" noTextEdit="1"/>
          </p:cNvSpPr>
          <p:nvPr>
            <p:ph type="sldImg"/>
          </p:nvPr>
        </p:nvSpPr>
        <p:spPr>
          <a:ln/>
        </p:spPr>
      </p:sp>
      <p:sp>
        <p:nvSpPr>
          <p:cNvPr id="18435" name="Notes Placeholder 2">
            <a:extLst>
              <a:ext uri="{FF2B5EF4-FFF2-40B4-BE49-F238E27FC236}">
                <a16:creationId xmlns:a16="http://schemas.microsoft.com/office/drawing/2014/main" id="{067681ED-539C-4B91-98F2-5D67B74B1B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Figure shows a typical PC bus structure.</a:t>
            </a:r>
          </a:p>
          <a:p>
            <a:endParaRPr lang="en-US" altLang="en-US"/>
          </a:p>
          <a:p>
            <a:r>
              <a:rPr lang="en-US" altLang="en-US"/>
              <a:t>PCI Bus (The common PC system bus) connects processor-memory subsystem to fast devices.  Expansion bus connects relatively slow devices.  Controller operates device and is often implemented as a host adaptor.  Processor communicates with controller by issuing special I/O instructions on controller’s I/O port address.</a:t>
            </a:r>
          </a:p>
          <a:p>
            <a:endParaRPr lang="en-US" altLang="en-US"/>
          </a:p>
          <a:p>
            <a:r>
              <a:rPr lang="en-US" altLang="en-US"/>
              <a:t>(For memory mapped I/O, controller’s registers are mapped into the address space of processor.  The processor executes I/O requests by directly read/write the memory-mapped region.)</a:t>
            </a:r>
          </a:p>
          <a:p>
            <a:endParaRPr lang="en-NZ" alt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a:t>Although the hardware aspects of I/O are complex when considered at the level of detail of electronics-hardware design, the concepts that we have just described are sufficient to enable us to understand many I/O features of operating systems.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a:t>For more information about I/O hardware, you can look at Section 12.2 in the textbook and refer to your lecture notes of CE/CZ1006 Computer Organization and Architecture.</a:t>
            </a:r>
          </a:p>
          <a:p>
            <a:endParaRPr lang="en-US" altLang="en-US"/>
          </a:p>
        </p:txBody>
      </p:sp>
      <p:sp>
        <p:nvSpPr>
          <p:cNvPr id="18436" name="Slide Number Placeholder 3">
            <a:extLst>
              <a:ext uri="{FF2B5EF4-FFF2-40B4-BE49-F238E27FC236}">
                <a16:creationId xmlns:a16="http://schemas.microsoft.com/office/drawing/2014/main" id="{DA4F38B8-412D-4314-916F-8E4F50CF93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76428B52-647A-482D-8906-5D3F47173491}"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can see from the example, servicing random requests takes much longer time than servicing sequential requests.</a:t>
            </a:r>
          </a:p>
          <a:p>
            <a:endParaRPr lang="en-US"/>
          </a:p>
          <a:p>
            <a:r>
              <a:rPr lang="en-US"/>
              <a:t>One of the responsibilities of the operating system is to use the hardware efficiently. For HDDs, meeting this responsibility means having a fast access time and high disk bandwidth.</a:t>
            </a:r>
          </a:p>
          <a:p>
            <a:endParaRPr lang="en-US"/>
          </a:p>
          <a:p>
            <a:r>
              <a:rPr lang="en-US"/>
              <a:t>The disk bandwidth is the total number of bytes transferred, divided by the total time between the first request for service and the completion of the last transfer. </a:t>
            </a:r>
          </a:p>
          <a:p>
            <a:endParaRPr lang="en-US"/>
          </a:p>
          <a:p>
            <a:r>
              <a:rPr lang="en-US"/>
              <a:t>The goal of disk scheduling algorithm is to minimize the seek distance (i.e., the distance traveled by disk heads) when servicing multiple random requests by managing the order in which these requests are serviced.  By doing so, the disk bandwidth will be improved.  </a:t>
            </a:r>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20</a:t>
            </a:fld>
            <a:endParaRPr lang="en-US" altLang="en-US"/>
          </a:p>
        </p:txBody>
      </p:sp>
    </p:spTree>
    <p:extLst>
      <p:ext uri="{BB962C8B-B14F-4D97-AF65-F5344CB8AC3E}">
        <p14:creationId xmlns:p14="http://schemas.microsoft.com/office/powerpoint/2010/main" val="1510423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 process issues an I/O request, if the disk drive is available, the request can be serviced immediately. If the drive is busy, any new requests for service will be placed in the queue of pending requests for that drive. For a multiprogramming system with many processes, the device queue may often have several pending requests.</a:t>
            </a:r>
          </a:p>
          <a:p>
            <a:endParaRPr lang="en-US"/>
          </a:p>
          <a:p>
            <a:r>
              <a:rPr lang="en-US"/>
              <a:t>The existence of a queue of requests to a device provides the opportunity for OS to optimize performance using disk scheduling algorithms.</a:t>
            </a:r>
          </a:p>
          <a:p>
            <a:endParaRPr lang="en-US"/>
          </a:p>
          <a:p>
            <a:r>
              <a:rPr lang="en-US"/>
              <a:t>To service a request, disk head needs to move the cylinder where the track is. Read/write starts when the required sector is rotated under the head.  So, we use cylinder number to represent a request.  For illustration, we assume we have the requests at the following cylinders: ….</a:t>
            </a:r>
          </a:p>
          <a:p>
            <a:endParaRPr lang="en-US"/>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21</a:t>
            </a:fld>
            <a:endParaRPr lang="en-US" altLang="en-US"/>
          </a:p>
        </p:txBody>
      </p:sp>
    </p:spTree>
    <p:extLst>
      <p:ext uri="{BB962C8B-B14F-4D97-AF65-F5344CB8AC3E}">
        <p14:creationId xmlns:p14="http://schemas.microsoft.com/office/powerpoint/2010/main" val="1306133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A8BFFCB5-99CE-4109-82A4-0B27EE3C5C8D}"/>
              </a:ext>
            </a:extLst>
          </p:cNvPr>
          <p:cNvSpPr>
            <a:spLocks noGrp="1" noRot="1" noChangeAspect="1" noChangeArrowheads="1" noTextEdit="1"/>
          </p:cNvSpPr>
          <p:nvPr>
            <p:ph type="sldImg"/>
          </p:nvPr>
        </p:nvSpPr>
        <p:spPr>
          <a:ln/>
        </p:spPr>
      </p:sp>
      <p:sp>
        <p:nvSpPr>
          <p:cNvPr id="50179" name="Notes Placeholder 2">
            <a:extLst>
              <a:ext uri="{FF2B5EF4-FFF2-40B4-BE49-F238E27FC236}">
                <a16:creationId xmlns:a16="http://schemas.microsoft.com/office/drawing/2014/main" id="{40FA5FE0-7F47-4FB1-A270-5AAB5589BE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simplest form of scheduling is first-in-first-out (FIFO) scheduling, which processes items from the queue in sequential order. This strategy has the advantage of being fair, because every request is honored and the requests are honored in the order received. Figure illustrates the disk arm movement with FIFO. As can be seen, the disk accesses are in the same order as the requests were originally received.</a:t>
            </a:r>
          </a:p>
          <a:p>
            <a:endParaRPr lang="en-US" altLang="en-US"/>
          </a:p>
          <a:p>
            <a:r>
              <a:rPr lang="en-US" altLang="en-US"/>
              <a:t>With FIFO, if there are only a few processes that require access and if many of the requests are to clustered file sectors, then we can hope for good performance. However, this technique will often approximate random scheduling in performance, if there are many processes competing for the disk. Thus, it may be profitable to consider a more sophisticated scheduling policy. </a:t>
            </a:r>
            <a:endParaRPr lang="en-NZ" altLang="en-US"/>
          </a:p>
          <a:p>
            <a:endParaRPr lang="en-SG" altLang="en-US"/>
          </a:p>
        </p:txBody>
      </p:sp>
      <p:sp>
        <p:nvSpPr>
          <p:cNvPr id="50180" name="Slide Number Placeholder 3">
            <a:extLst>
              <a:ext uri="{FF2B5EF4-FFF2-40B4-BE49-F238E27FC236}">
                <a16:creationId xmlns:a16="http://schemas.microsoft.com/office/drawing/2014/main" id="{F5821C40-92BC-46B5-8CD4-0BC8F87459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FD215321-F5BC-41B2-8678-055F40B621C3}"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6F3FD5DC-5E5C-49D5-860C-285C72A5B74F}"/>
              </a:ext>
            </a:extLst>
          </p:cNvPr>
          <p:cNvSpPr>
            <a:spLocks noGrp="1" noRot="1" noChangeAspect="1" noChangeArrowheads="1" noTextEdit="1"/>
          </p:cNvSpPr>
          <p:nvPr>
            <p:ph type="sldImg"/>
          </p:nvPr>
        </p:nvSpPr>
        <p:spPr>
          <a:ln/>
        </p:spPr>
      </p:sp>
      <p:sp>
        <p:nvSpPr>
          <p:cNvPr id="53251" name="Notes Placeholder 2">
            <a:extLst>
              <a:ext uri="{FF2B5EF4-FFF2-40B4-BE49-F238E27FC236}">
                <a16:creationId xmlns:a16="http://schemas.microsoft.com/office/drawing/2014/main" id="{59FB8DA8-4A92-474F-9024-D92A7D9F32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shortest-service-time-first (SSTF) policy is to select the disk I/O request that requires the least movement of the disk arm from its current position. Thus, we always choose to incur the minimum seek time. Of course, always choosing the minimum seek time does not guarantee that the average seek time over a number of arm movements will be minimum. However, this should provide better performance than FIFO.  A random tie-breaking algorithm may be used to resolve cases of equal distances.</a:t>
            </a:r>
          </a:p>
          <a:p>
            <a:endParaRPr lang="en-US" altLang="en-US"/>
          </a:p>
        </p:txBody>
      </p:sp>
      <p:sp>
        <p:nvSpPr>
          <p:cNvPr id="53252" name="Slide Number Placeholder 3">
            <a:extLst>
              <a:ext uri="{FF2B5EF4-FFF2-40B4-BE49-F238E27FC236}">
                <a16:creationId xmlns:a16="http://schemas.microsoft.com/office/drawing/2014/main" id="{EACC7F43-CAA0-4249-8582-20E64F5344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065BF1B8-75CD-4EB8-947C-BB1741B97794}"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39126642-2663-476A-86DC-CCC6595C4F55}"/>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C46F9A2E-F9FD-448F-9593-66282302CB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Different from FIFO, in SSTF there may always be new requests arriving that will be chosen before an existing request. A simple alternative that prevents this sort of starvation is the SCAN algorithm, also known as the elevator algorithm because it operates much the way an elevator does.</a:t>
            </a:r>
          </a:p>
          <a:p>
            <a:endParaRPr lang="en-US" altLang="en-US"/>
          </a:p>
          <a:p>
            <a:r>
              <a:rPr lang="en-US" altLang="en-US"/>
              <a:t>With SCAN, the arm moves in one direction, satisfying all outstanding requests </a:t>
            </a:r>
            <a:r>
              <a:rPr lang="en-US" altLang="en-US" err="1"/>
              <a:t>en</a:t>
            </a:r>
            <a:r>
              <a:rPr lang="en-US" altLang="en-US"/>
              <a:t> route, until it reaches the last track in that direction or until there are no more requests in that direction. This latter refinement is sometimes referred to as the LOOK policy. The service direction is then reversed and the scan proceeds in the opposite direction, again picking up all requests in order.</a:t>
            </a:r>
          </a:p>
          <a:p>
            <a:endParaRPr lang="en-US" altLang="en-US"/>
          </a:p>
          <a:p>
            <a:r>
              <a:rPr lang="en-US" altLang="en-US"/>
              <a:t>Note that the SCAN policy is biased against the area most recently traversed. Thus it does not exploit locality as well as SSTF.</a:t>
            </a:r>
          </a:p>
          <a:p>
            <a:endParaRPr lang="en-US" altLang="en-US"/>
          </a:p>
        </p:txBody>
      </p:sp>
      <p:sp>
        <p:nvSpPr>
          <p:cNvPr id="57348" name="Slide Number Placeholder 3">
            <a:extLst>
              <a:ext uri="{FF2B5EF4-FFF2-40B4-BE49-F238E27FC236}">
                <a16:creationId xmlns:a16="http://schemas.microsoft.com/office/drawing/2014/main" id="{BF2A488E-BA92-4B51-8B7B-6352FB1D90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EDC6FCB3-8C0F-4EA3-89CB-65E448759845}"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9FFC11BD-B67C-454D-B782-D61AF6ACA297}"/>
              </a:ext>
            </a:extLst>
          </p:cNvPr>
          <p:cNvSpPr>
            <a:spLocks noGrp="1" noRot="1" noChangeAspect="1" noChangeArrowheads="1" noTextEdit="1"/>
          </p:cNvSpPr>
          <p:nvPr>
            <p:ph type="sldImg"/>
          </p:nvPr>
        </p:nvSpPr>
        <p:spPr>
          <a:ln/>
        </p:spPr>
      </p:sp>
      <p:sp>
        <p:nvSpPr>
          <p:cNvPr id="61443" name="Notes Placeholder 2">
            <a:extLst>
              <a:ext uri="{FF2B5EF4-FFF2-40B4-BE49-F238E27FC236}">
                <a16:creationId xmlns:a16="http://schemas.microsoft.com/office/drawing/2014/main" id="{F2C6321D-1A2D-4B4C-A1D4-E2409C624B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C-SCAN (circular SCAN) policy restricts scanning to one direction only. Thus, when the last track has been visited in one direction, the arm is returned to the opposite end of the disk and the scan begins again. This reduces the maximum delay experienced by new requests. With SCAN, if the expected time for a scan from inner track to outer track is </a:t>
            </a:r>
            <a:r>
              <a:rPr lang="en-US" altLang="en-US" i="1"/>
              <a:t>t , </a:t>
            </a:r>
            <a:r>
              <a:rPr lang="en-US" altLang="en-US"/>
              <a:t>then the expected service interval for sectors at the periphery is 2 </a:t>
            </a:r>
            <a:r>
              <a:rPr lang="en-US" altLang="en-US" i="1"/>
              <a:t>t. </a:t>
            </a:r>
            <a:r>
              <a:rPr lang="en-US" altLang="en-US"/>
              <a:t>With C-SCAN, the interval is on the order of </a:t>
            </a:r>
            <a:r>
              <a:rPr lang="en-US" altLang="en-US" i="1"/>
              <a:t>t + </a:t>
            </a:r>
            <a:r>
              <a:rPr lang="en-US" altLang="en-US" i="1" err="1"/>
              <a:t>max_s</a:t>
            </a:r>
            <a:r>
              <a:rPr lang="en-US" altLang="en-US" i="1"/>
              <a:t>, </a:t>
            </a:r>
            <a:r>
              <a:rPr lang="en-US" altLang="en-US"/>
              <a:t>where </a:t>
            </a:r>
            <a:r>
              <a:rPr lang="en-US" altLang="en-US" i="1" err="1"/>
              <a:t>max_s</a:t>
            </a:r>
            <a:r>
              <a:rPr lang="en-US" altLang="en-US" i="1"/>
              <a:t> </a:t>
            </a:r>
            <a:r>
              <a:rPr lang="en-US" altLang="en-US"/>
              <a:t>is the maximum seek time</a:t>
            </a:r>
            <a:r>
              <a:rPr lang="en-US" altLang="en-US" i="1"/>
              <a:t>.</a:t>
            </a:r>
          </a:p>
          <a:p>
            <a:endParaRPr lang="en-US" altLang="en-US" i="1"/>
          </a:p>
        </p:txBody>
      </p:sp>
      <p:sp>
        <p:nvSpPr>
          <p:cNvPr id="61444" name="Slide Number Placeholder 3">
            <a:extLst>
              <a:ext uri="{FF2B5EF4-FFF2-40B4-BE49-F238E27FC236}">
                <a16:creationId xmlns:a16="http://schemas.microsoft.com/office/drawing/2014/main" id="{CCE96A61-4CE8-4822-9B21-D34E73042C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E279B15D-C5F7-43EA-8886-CB758478C046}"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disk-scheduling algorithms not included in this coverage, because they are rarely used. But how do operating system designers decide which to implement? For any particular list of requests, we can define an optimal order to service the requests, but the computation needed to find an optimal schedule may not justify the saving of disk head movement. </a:t>
            </a:r>
          </a:p>
          <a:p>
            <a:endParaRPr lang="en-US"/>
          </a:p>
          <a:p>
            <a:r>
              <a:rPr lang="en-US"/>
              <a:t>With any scheduling algorithm, however, performance depends heavily on the number and types of requests. For instance, suppose that the queue usually has just one outstanding request. Then, all scheduling algorithms behave the same, because they have only one choice of where to move the disk head: they all behave like FCFS scheduling.</a:t>
            </a:r>
          </a:p>
          <a:p>
            <a:endParaRPr lang="en-US"/>
          </a:p>
          <a:p>
            <a:r>
              <a:rPr lang="en-US"/>
              <a:t>SCAN and C-SCAN perform better for systems that place a heavy load on the disk, because they are less likely to cause a starvation problem. There can still be starvation though, which drove Linux to create the deadline scheduler.  If you are interested, you can look for more information about the deadline scheduler in the textbook. </a:t>
            </a:r>
            <a:endParaRPr lang="en-SG"/>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36</a:t>
            </a:fld>
            <a:endParaRPr lang="en-US" altLang="en-US"/>
          </a:p>
        </p:txBody>
      </p:sp>
    </p:spTree>
    <p:extLst>
      <p:ext uri="{BB962C8B-B14F-4D97-AF65-F5344CB8AC3E}">
        <p14:creationId xmlns:p14="http://schemas.microsoft.com/office/powerpoint/2010/main" val="2366176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87433A97-F449-4A89-83D0-55DAAE96C58B}"/>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2E331854-AE11-49EB-8C55-97C1A6C440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t>Requests for disk service can be influenced by the file allocation method too.</a:t>
            </a:r>
          </a:p>
          <a:p>
            <a:endParaRPr lang="en-GB" altLang="en-US"/>
          </a:p>
          <a:p>
            <a:r>
              <a:rPr lang="en-GB" altLang="en-US"/>
              <a:t>Contiguous allocation will allocate contiguous physical blocks to a file; whereas physical blocks allocated to a file can be anywhere on the hard disk if linked or indexed allocation is used.  </a:t>
            </a:r>
          </a:p>
          <a:p>
            <a:endParaRPr lang="en-GB" altLang="en-US"/>
          </a:p>
          <a:p>
            <a:r>
              <a:rPr lang="en-GB" altLang="en-US"/>
              <a:t>Hence, to read a file sequentially, linked or indexed allocation will result in greater disk head movement than contiguous allocation. </a:t>
            </a:r>
          </a:p>
        </p:txBody>
      </p:sp>
      <p:sp>
        <p:nvSpPr>
          <p:cNvPr id="69636" name="Slide Number Placeholder 3">
            <a:extLst>
              <a:ext uri="{FF2B5EF4-FFF2-40B4-BE49-F238E27FC236}">
                <a16:creationId xmlns:a16="http://schemas.microsoft.com/office/drawing/2014/main" id="{70A16333-C16C-40FD-8881-4DB2DCDF89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EE4F3EF6-4DEB-4534-85AE-DAB4C7282856}"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operating system is responsible for several other aspects of storage device management, too. Here, we discuss drive initialization, </a:t>
            </a:r>
          </a:p>
          <a:p>
            <a:endParaRPr lang="en-US"/>
          </a:p>
          <a:p>
            <a:r>
              <a:rPr lang="en-US"/>
              <a:t>A new storage device is a blank slate: it is just a platter of a magnetic recording material or a set of uninitialized semiconductor storage cells. Before a storage device can store data, it must be divided into sectors that the controller can read and write. This process is called low-level formatting, or physical formatting. Low-level formatting fills the device with a special data structure for each storage location. The data structure for a sector typically consists of a header, a data area, and a trailer. The header and trailer contain information used by the controller, such as a sector number and an error detection or correction code.</a:t>
            </a:r>
          </a:p>
          <a:p>
            <a:endParaRPr lang="en-US"/>
          </a:p>
          <a:p>
            <a:r>
              <a:rPr lang="en-US"/>
              <a:t>Formatting a disk with a larger sector size means that fewer sectors can fit on each track, but it also means that fewer headers and trailers are written on each track and more space is available for user data. Some operating systems can handle only one specific sector size.</a:t>
            </a:r>
          </a:p>
          <a:p>
            <a:endParaRPr lang="en-US"/>
          </a:p>
          <a:p>
            <a:r>
              <a:rPr lang="en-US"/>
              <a:t>Most drives are low-level-formatted at the factory as a part of the manufacturing process. </a:t>
            </a:r>
          </a:p>
          <a:p>
            <a:endParaRPr lang="en-US"/>
          </a:p>
          <a:p>
            <a:r>
              <a:rPr lang="en-US"/>
              <a:t>Before it can use a drive to hold files, the operating system still needs to record its own data structures on the device. It does so in the following steps.</a:t>
            </a:r>
          </a:p>
          <a:p>
            <a:endParaRPr lang="en-US"/>
          </a:p>
          <a:p>
            <a:r>
              <a:rPr lang="en-US"/>
              <a:t>The first step is to partition the device into one or more groups of cylinders. The operating system can treat each partition as though it were a separate device. For instance, one partition can hold a file system containing a copy of the operating system's executable code, another the swap space, and another a file system containing the user files. The partition information is written in a fixed format at a fixed location on the storage device.</a:t>
            </a:r>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SG" sz="1800">
                <a:effectLst/>
                <a:latin typeface="Calibri" panose="020F0502020204030204" pitchFamily="34" charset="0"/>
                <a:ea typeface="DengXian" panose="02010600030101010101" pitchFamily="2" charset="-122"/>
                <a:cs typeface="Times New Roman" panose="02020603050405020304" pitchFamily="18" charset="0"/>
              </a:rPr>
              <a:t>A partition is a “raw” if it does not contain a file system.  For example, the swap space can be a raw partition. </a:t>
            </a:r>
          </a:p>
          <a:p>
            <a:endParaRPr lang="en-US"/>
          </a:p>
          <a:p>
            <a:r>
              <a:rPr lang="en-US"/>
              <a:t>The next step is logical formatting, or creation of a file system. In this step, the operating system stores the initial file-system data structures onto the device. These data structures may include maps of free and allocated space and an initial empty directory. </a:t>
            </a:r>
          </a:p>
          <a:p>
            <a:endParaRPr lang="en-SG"/>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38</a:t>
            </a:fld>
            <a:endParaRPr lang="en-US" altLang="en-US"/>
          </a:p>
        </p:txBody>
      </p:sp>
    </p:spTree>
    <p:extLst>
      <p:ext uri="{BB962C8B-B14F-4D97-AF65-F5344CB8AC3E}">
        <p14:creationId xmlns:p14="http://schemas.microsoft.com/office/powerpoint/2010/main" val="1332932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B0F17AE8-F4CE-4E86-9642-D50D62B88A65}"/>
              </a:ext>
            </a:extLst>
          </p:cNvPr>
          <p:cNvSpPr>
            <a:spLocks noGrp="1" noRot="1" noChangeAspect="1" noChangeArrowheads="1" noTextEdit="1"/>
          </p:cNvSpPr>
          <p:nvPr>
            <p:ph type="sldImg"/>
          </p:nvPr>
        </p:nvSpPr>
        <p:spPr>
          <a:ln/>
        </p:spPr>
      </p:sp>
      <p:sp>
        <p:nvSpPr>
          <p:cNvPr id="73731" name="Notes Placeholder 2">
            <a:extLst>
              <a:ext uri="{FF2B5EF4-FFF2-40B4-BE49-F238E27FC236}">
                <a16:creationId xmlns:a16="http://schemas.microsoft.com/office/drawing/2014/main" id="{542A0CF6-A790-4427-AAD1-802300B9E4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This is how logically a storage device looks like after partitioning and logical formatting. </a:t>
            </a:r>
          </a:p>
          <a:p>
            <a:endParaRPr lang="en-US" alt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SG" sz="1800">
                <a:effectLst/>
                <a:latin typeface="Calibri" panose="020F0502020204030204" pitchFamily="34" charset="0"/>
                <a:ea typeface="DengXian" panose="02010600030101010101" pitchFamily="2" charset="-122"/>
                <a:cs typeface="Times New Roman" panose="02020603050405020304" pitchFamily="18" charset="0"/>
              </a:rPr>
              <a:t>A volume is a logical concept and is used to refer to a storage area associated with a single file system, which typically residents on a single partition of a hard disk. But, as we see next a volume may also contain multiple partitions cross different storage devices.</a:t>
            </a:r>
          </a:p>
          <a:p>
            <a:endParaRPr lang="en-US" altLang="en-US"/>
          </a:p>
          <a:p>
            <a:pPr marL="0" marR="0">
              <a:lnSpc>
                <a:spcPct val="107000"/>
              </a:lnSpc>
              <a:spcBef>
                <a:spcPts val="0"/>
              </a:spcBef>
              <a:spcAft>
                <a:spcPts val="800"/>
              </a:spcAft>
            </a:pPr>
            <a:r>
              <a:rPr lang="en-SG" sz="1800">
                <a:effectLst/>
                <a:latin typeface="Calibri" panose="020F0502020204030204" pitchFamily="34" charset="0"/>
                <a:ea typeface="DengXian" panose="02010600030101010101" pitchFamily="2" charset="-122"/>
                <a:cs typeface="Times New Roman" panose="02020603050405020304" pitchFamily="18" charset="0"/>
              </a:rPr>
              <a:t>Each volume has a volume control block. In UFS (Unix File System), this is called a superblock, which contains volume details, such as the number of blocks in the volume, the size of the blocks, a free-block count and free-block pointers, and a free-FCB count and FCB pointers. </a:t>
            </a:r>
          </a:p>
          <a:p>
            <a:pPr marL="0" marR="0">
              <a:lnSpc>
                <a:spcPct val="107000"/>
              </a:lnSpc>
              <a:spcBef>
                <a:spcPts val="0"/>
              </a:spcBef>
              <a:spcAft>
                <a:spcPts val="800"/>
              </a:spcAft>
            </a:pPr>
            <a:endParaRPr lang="en-SG" sz="1800">
              <a:effectLst/>
              <a:latin typeface="Calibri" panose="020F0502020204030204" pitchFamily="34" charset="0"/>
              <a:ea typeface="DengXian" panose="02010600030101010101" pitchFamily="2" charset="-122"/>
              <a:cs typeface="Times New Roman" panose="02020603050405020304" pitchFamily="18" charset="0"/>
            </a:endParaRPr>
          </a:p>
          <a:p>
            <a:r>
              <a:rPr lang="en-SG" sz="1800">
                <a:effectLst/>
                <a:latin typeface="Calibri" panose="020F0502020204030204" pitchFamily="34" charset="0"/>
                <a:ea typeface="DengXian" panose="02010600030101010101" pitchFamily="2" charset="-122"/>
                <a:cs typeface="Times New Roman" panose="02020603050405020304" pitchFamily="18" charset="0"/>
              </a:rPr>
              <a:t>A directory structure is used to organize the files. In UFS, as we have already introduced, each entry in the directory structure contains file name and associated </a:t>
            </a:r>
            <a:r>
              <a:rPr lang="en-SG" sz="1800" err="1">
                <a:effectLst/>
                <a:latin typeface="Calibri" panose="020F0502020204030204" pitchFamily="34" charset="0"/>
                <a:ea typeface="DengXian" panose="02010600030101010101" pitchFamily="2" charset="-122"/>
                <a:cs typeface="Times New Roman" panose="02020603050405020304" pitchFamily="18" charset="0"/>
              </a:rPr>
              <a:t>inode</a:t>
            </a:r>
            <a:r>
              <a:rPr lang="en-SG" sz="1800">
                <a:effectLst/>
                <a:latin typeface="Calibri" panose="020F0502020204030204" pitchFamily="34" charset="0"/>
                <a:ea typeface="DengXian" panose="02010600030101010101" pitchFamily="2" charset="-122"/>
                <a:cs typeface="Times New Roman" panose="02020603050405020304" pitchFamily="18" charset="0"/>
              </a:rPr>
              <a:t> number. </a:t>
            </a:r>
            <a:endParaRPr lang="en-US" altLang="en-US"/>
          </a:p>
        </p:txBody>
      </p:sp>
      <p:sp>
        <p:nvSpPr>
          <p:cNvPr id="73732" name="Slide Number Placeholder 3">
            <a:extLst>
              <a:ext uri="{FF2B5EF4-FFF2-40B4-BE49-F238E27FC236}">
                <a16:creationId xmlns:a16="http://schemas.microsoft.com/office/drawing/2014/main" id="{E2BCEB90-2666-48BE-BE35-A5B4A8B6B3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B9923528-204D-4461-AB67-417D290548FE}"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DFDA583F-9A81-4698-AF1A-08F1BF6422B8}"/>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4781CE5F-0EE8-4D5F-8E33-6E685B2860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Devices vary on many dimensions, as illustrated in this table:</a:t>
            </a:r>
          </a:p>
          <a:p>
            <a:endParaRPr lang="en-US" altLang="en-US"/>
          </a:p>
          <a:p>
            <a:r>
              <a:rPr lang="en-US" altLang="en-US" b="1"/>
              <a:t>Character-stream or block</a:t>
            </a:r>
            <a:r>
              <a:rPr lang="en-US" altLang="en-US"/>
              <a:t>. A character-stream device transfers bytes one by one, whereas a block device transfers a block of bytes as a unit.</a:t>
            </a:r>
          </a:p>
          <a:p>
            <a:endParaRPr lang="en-US" altLang="en-US"/>
          </a:p>
          <a:p>
            <a:r>
              <a:rPr lang="en-US" altLang="en-US" b="1"/>
              <a:t>Sequential or random access</a:t>
            </a:r>
            <a:r>
              <a:rPr lang="en-US" altLang="en-US"/>
              <a:t>. A sequential device transfers data in a fixed order determined by the device, whereas the user of a random-access device can instruct the device to seek to any of the available data storage locations.</a:t>
            </a:r>
          </a:p>
          <a:p>
            <a:endParaRPr lang="en-US" altLang="en-US"/>
          </a:p>
          <a:p>
            <a:r>
              <a:rPr lang="en-US" altLang="en-US" b="1"/>
              <a:t>Synchronous or asynchronous</a:t>
            </a:r>
            <a:r>
              <a:rPr lang="en-US" altLang="en-US"/>
              <a:t>. A synchronous device performs data transfers with predictable response times, in coordination with other aspects of the system. An asynchronous device exhibits irregular or unpredictable response times not coordinated with other computer events.</a:t>
            </a:r>
          </a:p>
          <a:p>
            <a:endParaRPr lang="en-US" altLang="en-US"/>
          </a:p>
          <a:p>
            <a:r>
              <a:rPr lang="en-US" altLang="en-US" b="1"/>
              <a:t>Sharable or dedicated</a:t>
            </a:r>
            <a:r>
              <a:rPr lang="en-US" altLang="en-US"/>
              <a:t>. A sharable device can be used concurrently by several processes or threads; a dedicated device cannot.</a:t>
            </a:r>
          </a:p>
          <a:p>
            <a:endParaRPr lang="en-US" altLang="en-US"/>
          </a:p>
          <a:p>
            <a:r>
              <a:rPr lang="en-US" altLang="en-US" b="1"/>
              <a:t>Speed of operation</a:t>
            </a:r>
            <a:r>
              <a:rPr lang="en-US" altLang="en-US"/>
              <a:t>. Device speeds range from a few bytes per second to gigabytes per second.</a:t>
            </a:r>
          </a:p>
          <a:p>
            <a:endParaRPr lang="en-US" altLang="en-US"/>
          </a:p>
          <a:p>
            <a:r>
              <a:rPr lang="en-US" altLang="en-US" b="1"/>
              <a:t>Read–write, read only, write once</a:t>
            </a:r>
            <a:r>
              <a:rPr lang="en-US" altLang="en-US"/>
              <a:t>. Some devices perform both input and output, but others support only one data transfer direction. Some allow data to be modified after write, but others can be written only once and are read-only thereafter.</a:t>
            </a:r>
          </a:p>
          <a:p>
            <a:endParaRPr lang="en-US" altLang="en-US"/>
          </a:p>
          <a:p>
            <a:r>
              <a:rPr lang="en-US" altLang="en-US"/>
              <a:t>External devices that engage in I/O with computer systems can be roughly grouped into three categories:</a:t>
            </a:r>
          </a:p>
          <a:p>
            <a:endParaRPr lang="en-US" altLang="en-US"/>
          </a:p>
          <a:p>
            <a:r>
              <a:rPr lang="en-US" altLang="en-US"/>
              <a:t>• </a:t>
            </a:r>
            <a:r>
              <a:rPr lang="en-US" altLang="en-US" b="1"/>
              <a:t>Human readable: Suitable for communicating with the computer user.</a:t>
            </a:r>
          </a:p>
          <a:p>
            <a:r>
              <a:rPr lang="en-US" altLang="en-US"/>
              <a:t>Examples include printers and terminals, the latter consisting of video display, keyboard, and perhaps other devices such as a mouse.</a:t>
            </a:r>
          </a:p>
          <a:p>
            <a:endParaRPr lang="en-US" altLang="en-US"/>
          </a:p>
          <a:p>
            <a:pPr>
              <a:buFontTx/>
              <a:buChar char="•"/>
            </a:pPr>
            <a:r>
              <a:rPr lang="en-US" altLang="en-US" b="1"/>
              <a:t> Machine readable: Suitable for communicating with electronic equipment.</a:t>
            </a:r>
          </a:p>
          <a:p>
            <a:r>
              <a:rPr lang="en-US" altLang="en-US"/>
              <a:t>Examples are disk drives, USB keys, sensors, controllers, and actuators.</a:t>
            </a:r>
          </a:p>
          <a:p>
            <a:endParaRPr lang="en-US" altLang="en-US"/>
          </a:p>
          <a:p>
            <a:r>
              <a:rPr lang="en-US" altLang="en-US"/>
              <a:t>• </a:t>
            </a:r>
            <a:r>
              <a:rPr lang="en-US" altLang="en-US" b="1"/>
              <a:t>Communication: Suitable for communicating with remote devices. Examples</a:t>
            </a:r>
          </a:p>
          <a:p>
            <a:r>
              <a:rPr lang="en-US" altLang="en-US"/>
              <a:t>are digital line drivers and modems.</a:t>
            </a:r>
          </a:p>
          <a:p>
            <a:endParaRPr lang="en-US" altLang="en-US"/>
          </a:p>
        </p:txBody>
      </p:sp>
      <p:sp>
        <p:nvSpPr>
          <p:cNvPr id="20484" name="Slide Number Placeholder 3">
            <a:extLst>
              <a:ext uri="{FF2B5EF4-FFF2-40B4-BE49-F238E27FC236}">
                <a16:creationId xmlns:a16="http://schemas.microsoft.com/office/drawing/2014/main" id="{C282A10F-5E33-45AA-AB8D-6C757DE81BF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DB12C498-369D-4358-90B3-8144F1D6AA7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Storage devices have continued to get smaller and cheaper, so it is now economically feasible to attach many drives to a computer system. Having a large number of drives in a system presents opportunities for improving the rate at which data can be read or written, if the drives are operated in parallel. Furthermore, this setup offers the potential for improving the reliability of data storage, because redundant information can be stored on multiple drives. Thus, failure of one drive does not lead to loss of data. A variety of disk-organization techniques, collectively called redundant arrays of independent disks (RAIDs), are commonly used to address the performance and reliability issues.</a:t>
            </a:r>
          </a:p>
          <a:p>
            <a:endParaRPr lang="en-US"/>
          </a:p>
          <a:p>
            <a:r>
              <a:rPr lang="en-US"/>
              <a:t>Now let's consider how parallel access to multiple drives improves performance. With multiple drives, we can improve the transfer rate by striping data across the drives.  Each block is broken into several sub-blocks, with one sub-block stored on each disk.  In this case, time to transfer a block into memory will be much faster since all sub-blocks can be transferred in parallel from different disks.</a:t>
            </a:r>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40</a:t>
            </a:fld>
            <a:endParaRPr lang="en-US" altLang="en-US"/>
          </a:p>
        </p:txBody>
      </p:sp>
    </p:spTree>
    <p:extLst>
      <p:ext uri="{BB962C8B-B14F-4D97-AF65-F5344CB8AC3E}">
        <p14:creationId xmlns:p14="http://schemas.microsoft.com/office/powerpoint/2010/main" val="2060485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slides shows an example of block-level striping. Blocks of a file are stored across multiple drives in round-robin manner; with n drives, block </a:t>
            </a:r>
            <a:r>
              <a:rPr lang="en-US" err="1"/>
              <a:t>i</a:t>
            </a:r>
            <a:r>
              <a:rPr lang="en-US"/>
              <a:t> of a file stores on drive (</a:t>
            </a:r>
            <a:r>
              <a:rPr lang="en-US" err="1"/>
              <a:t>i</a:t>
            </a:r>
            <a:r>
              <a:rPr lang="en-US"/>
              <a:t> mod n) + 1. </a:t>
            </a:r>
            <a:endParaRPr lang="en-SG"/>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41</a:t>
            </a:fld>
            <a:endParaRPr lang="en-US" altLang="en-US"/>
          </a:p>
        </p:txBody>
      </p:sp>
    </p:spTree>
    <p:extLst>
      <p:ext uri="{BB962C8B-B14F-4D97-AF65-F5344CB8AC3E}">
        <p14:creationId xmlns:p14="http://schemas.microsoft.com/office/powerpoint/2010/main" val="3633030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solution to the problem of reliability is to introduce redundancy; we store extra information that is not normally needed but can be used in the event of disk failure to rebuild the lost information. Thus, even if a disk fails, data are not lost. </a:t>
            </a:r>
          </a:p>
          <a:p>
            <a:endParaRPr lang="en-US"/>
          </a:p>
          <a:p>
            <a:r>
              <a:rPr lang="en-US"/>
              <a:t>The simplest (but most expensive) approach to introducing redundancy is to duplicate every drive. This technique is called mirroring. With mirroring, a logical disk consists of two physical drives, and every write is carried out on both drives. The result is called a mirrored volume. If one of the drives in the volume fails, the data can be read from the other. Data will be lost only if the second drive fails before the first failed drive is replaced.</a:t>
            </a:r>
            <a:endParaRPr lang="en-SG"/>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42</a:t>
            </a:fld>
            <a:endParaRPr lang="en-US" altLang="en-US"/>
          </a:p>
        </p:txBody>
      </p:sp>
    </p:spTree>
    <p:extLst>
      <p:ext uri="{BB962C8B-B14F-4D97-AF65-F5344CB8AC3E}">
        <p14:creationId xmlns:p14="http://schemas.microsoft.com/office/powerpoint/2010/main" val="4033111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8134BE3B-9459-44A5-9DA3-0D5599C5CD6B}"/>
              </a:ext>
            </a:extLst>
          </p:cNvPr>
          <p:cNvSpPr>
            <a:spLocks noGrp="1" noRot="1" noChangeAspect="1" noChangeArrowheads="1" noTextEdit="1"/>
          </p:cNvSpPr>
          <p:nvPr>
            <p:ph type="sldImg"/>
          </p:nvPr>
        </p:nvSpPr>
        <p:spPr>
          <a:ln/>
        </p:spPr>
      </p:sp>
      <p:sp>
        <p:nvSpPr>
          <p:cNvPr id="78851" name="Notes Placeholder 2">
            <a:extLst>
              <a:ext uri="{FF2B5EF4-FFF2-40B4-BE49-F238E27FC236}">
                <a16:creationId xmlns:a16="http://schemas.microsoft.com/office/drawing/2014/main" id="{17A423AC-3BAF-4554-B60F-D7730BEE8C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Mirroring provides high reliability, but it is expensive. Striping provides high data-transfer rates, but it does not improve reliability. Numerous schemes to provide redundancy at lower cost have been proposed. These schemes have different cost–performance trade-offs and are classified according to levels called RAID levels. The RAID scheme consists of seven levels, zero through six. Non-redundant striping and mirroring are RAID level 0 and 1 respectively.  You can look at the textbook for more details about other RAID levels. </a:t>
            </a:r>
          </a:p>
          <a:p>
            <a:endParaRPr lang="en-US" altLang="en-US"/>
          </a:p>
          <a:p>
            <a:r>
              <a:rPr lang="en-US" altLang="en-US"/>
              <a:t>It is common in environments where both performance and reliability are important. So, RAID levels 0 and 1 can be used in combination. RAID 0 provides the performance, while RAID 1 provides the reliability.  RAID 0+1 is called mirror of strip and RAID 1+0 is called strip of mirrors.  </a:t>
            </a:r>
          </a:p>
          <a:p>
            <a:endParaRPr lang="en-US" altLang="en-US"/>
          </a:p>
          <a:p>
            <a:endParaRPr lang="en-US" altLang="en-US"/>
          </a:p>
          <a:p>
            <a:endParaRPr lang="en-US" altLang="en-US"/>
          </a:p>
          <a:p>
            <a:endParaRPr lang="en-US" altLang="en-US"/>
          </a:p>
          <a:p>
            <a:endParaRPr lang="en-SG" altLang="en-US"/>
          </a:p>
        </p:txBody>
      </p:sp>
      <p:sp>
        <p:nvSpPr>
          <p:cNvPr id="78852" name="Slide Number Placeholder 3">
            <a:extLst>
              <a:ext uri="{FF2B5EF4-FFF2-40B4-BE49-F238E27FC236}">
                <a16:creationId xmlns:a16="http://schemas.microsoft.com/office/drawing/2014/main" id="{ECCAE250-15EC-4B9F-8F62-0E002AAB09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E0219C96-04BC-45C3-B5C9-6B8E9AA1F966}"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F44B0ACB-C2EF-4D42-A593-E66D509607D4}"/>
              </a:ext>
            </a:extLst>
          </p:cNvPr>
          <p:cNvSpPr>
            <a:spLocks noGrp="1" noRot="1" noChangeAspect="1" noChangeArrowheads="1" noTextEdit="1"/>
          </p:cNvSpPr>
          <p:nvPr>
            <p:ph type="sldImg"/>
          </p:nvPr>
        </p:nvSpPr>
        <p:spPr>
          <a:ln/>
        </p:spPr>
      </p:sp>
      <p:sp>
        <p:nvSpPr>
          <p:cNvPr id="80899" name="Notes Placeholder 2">
            <a:extLst>
              <a:ext uri="{FF2B5EF4-FFF2-40B4-BE49-F238E27FC236}">
                <a16:creationId xmlns:a16="http://schemas.microsoft.com/office/drawing/2014/main" id="{1CF5F3EC-8E29-48EA-8D0B-02943D73AF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In RAID 0 + 1, a file is striped in one set of drives first, and then the stripe is mirrored to another, equivalent stripe on a mirrored set of drives. </a:t>
            </a:r>
          </a:p>
          <a:p>
            <a:endParaRPr lang="en-US" altLang="en-US"/>
          </a:p>
          <a:p>
            <a:r>
              <a:rPr lang="en-US" altLang="en-US"/>
              <a:t>In RAID level 1 + 0, drives are mirrored in pairs first and then a file is striped on the </a:t>
            </a:r>
            <a:r>
              <a:rPr lang="en-US" altLang="en-US" err="1"/>
              <a:t>the</a:t>
            </a:r>
            <a:r>
              <a:rPr lang="en-US" altLang="en-US"/>
              <a:t> resulting mirrored pairs of drives. </a:t>
            </a:r>
          </a:p>
          <a:p>
            <a:endParaRPr lang="en-US" altLang="en-US"/>
          </a:p>
          <a:p>
            <a:r>
              <a:rPr lang="en-US" altLang="en-US"/>
              <a:t>RAID 1 + 0 has some theoretical advantages over RAID 0 + 1. For example, if a single drive fails in RAID 0 + 1, an entire stripe is inaccessible, leaving only the other stripe. With a failure in RAID 1 + 0, a single drive is unavailable, but the drive that mirrors it is still available, as are all the rest of the drives.</a:t>
            </a:r>
            <a:endParaRPr lang="en-GB" altLang="en-US"/>
          </a:p>
        </p:txBody>
      </p:sp>
      <p:sp>
        <p:nvSpPr>
          <p:cNvPr id="80900" name="Slide Number Placeholder 3">
            <a:extLst>
              <a:ext uri="{FF2B5EF4-FFF2-40B4-BE49-F238E27FC236}">
                <a16:creationId xmlns:a16="http://schemas.microsoft.com/office/drawing/2014/main" id="{BB76740A-EBB7-49C5-A5D4-B43759BAA5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43F6F903-9AB9-4B9F-9177-8B6990A5CF21}"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5A267A5A-6EA7-4E87-8FC1-640A4BAFFEC5}"/>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881F0E8D-68EE-47EC-B2C5-8FA9FA9AEE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role of the operating system in computer I/O is to manage and control I/O operations and I/O devices. There are two main objectives: efficiency and generality.</a:t>
            </a:r>
          </a:p>
          <a:p>
            <a:endParaRPr lang="en-US" altLang="en-US" b="1"/>
          </a:p>
          <a:p>
            <a:r>
              <a:rPr lang="en-US" altLang="en-US"/>
              <a:t>Efficiency is important because I/O operations often form a bottleneck in a computing system. As shown the last slide, we see that most I/O devices are extremely slow compared with main memory and the processor. Furthermore, CPU performance has been improved exponentially over the years; whereas the improvement on disk speed is linear.  So, I/O performance is critical. </a:t>
            </a:r>
          </a:p>
          <a:p>
            <a:endParaRPr lang="en-US" altLang="en-US"/>
          </a:p>
          <a:p>
            <a:r>
              <a:rPr lang="en-US" altLang="en-US"/>
              <a:t>One way to tackle this problem is multiprogramming, which, as we have seen, allows some processes to be waiting on I/O operations while another process is executing. However, even with the vast size of main memory in today’s machines, it will still often be the case that I/O is not keeping up with the activities of the processor. Thus, a major effort in I/O design has been schemes for improving the efficiency of the I/O. The area that has received the most attention, because of its importance, is disk I/O.</a:t>
            </a:r>
          </a:p>
          <a:p>
            <a:endParaRPr lang="en-US" altLang="en-US"/>
          </a:p>
          <a:p>
            <a:r>
              <a:rPr lang="en-US" altLang="en-US"/>
              <a:t>The other major objective is generality . In the interests of simplicity and freedom from error, it is desirable to handle all devices in a uniform manner. This statement applies both to the way in which processes view I/O devices and the way in which the operating system manages I/O devices and operations. Because of the diversity of device characteristics, it is difficult in practice to achieve true generality.  What can be done is to use a hierarchical, modular approach to the design of the I/O system. This approach hides most of the details of device I/O in lower level routines so that user processes and upper levels of the operating system see devices in terms of general functions, such as read, write, open, close, lock, and unlock. </a:t>
            </a:r>
          </a:p>
        </p:txBody>
      </p:sp>
      <p:sp>
        <p:nvSpPr>
          <p:cNvPr id="24580" name="Slide Number Placeholder 3">
            <a:extLst>
              <a:ext uri="{FF2B5EF4-FFF2-40B4-BE49-F238E27FC236}">
                <a16:creationId xmlns:a16="http://schemas.microsoft.com/office/drawing/2014/main" id="{FEE81300-FBDA-43F8-B4DA-568956B277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DEBFD99C-5CFD-4EDE-8193-27FBD27996A5}"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B1E89958-1687-4229-9C3F-AA64EB47C306}"/>
              </a:ext>
            </a:extLst>
          </p:cNvPr>
          <p:cNvSpPr>
            <a:spLocks noGrp="1" noRot="1" noChangeAspect="1" noChangeArrowheads="1" noTextEdit="1"/>
          </p:cNvSpPr>
          <p:nvPr>
            <p:ph type="sldImg"/>
          </p:nvPr>
        </p:nvSpPr>
        <p:spPr>
          <a:ln/>
        </p:spPr>
      </p:sp>
      <p:sp>
        <p:nvSpPr>
          <p:cNvPr id="26627" name="Notes Placeholder 2">
            <a:extLst>
              <a:ext uri="{FF2B5EF4-FFF2-40B4-BE49-F238E27FC236}">
                <a16:creationId xmlns:a16="http://schemas.microsoft.com/office/drawing/2014/main" id="{1C4CC2E1-591D-40C0-8AD0-04442963CB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Let’s look at first how to achieve generality. Like other complex software-engineering problems, the approach here involves abstraction, encapsulation, and software layering. </a:t>
            </a:r>
          </a:p>
          <a:p>
            <a:endParaRPr lang="en-US" altLang="en-US"/>
          </a:p>
          <a:p>
            <a:r>
              <a:rPr lang="en-US" altLang="en-US"/>
              <a:t>To achieve generality, I/O system calls encapsulate device </a:t>
            </a:r>
            <a:r>
              <a:rPr lang="en-US" altLang="en-US" err="1"/>
              <a:t>behaviours</a:t>
            </a:r>
            <a:r>
              <a:rPr lang="en-US" altLang="en-US"/>
              <a:t> in generic classes and provide an application I/O interface.  Kernel I/O subsystem provides generic services. </a:t>
            </a:r>
          </a:p>
          <a:p>
            <a:endParaRPr lang="en-US" altLang="en-US"/>
          </a:p>
          <a:p>
            <a:r>
              <a:rPr lang="en-US" altLang="en-US"/>
              <a:t>Device-driver layer hides differences among I/O controllers from kernel.  Add new I/O device doesn’t need to change I/O interface and kernel I/O subsystem.</a:t>
            </a:r>
          </a:p>
          <a:p>
            <a:endParaRPr lang="en-US" altLang="en-US"/>
          </a:p>
          <a:p>
            <a:r>
              <a:rPr lang="en-US" altLang="en-US"/>
              <a:t>The device drivers present a uniform device-access interface to the kernel I/O subsystem, much as system calls provide a standard interface between the application and the operating system.</a:t>
            </a:r>
          </a:p>
          <a:p>
            <a:endParaRPr lang="en-US" altLang="en-US"/>
          </a:p>
        </p:txBody>
      </p:sp>
      <p:sp>
        <p:nvSpPr>
          <p:cNvPr id="26628" name="Slide Number Placeholder 3">
            <a:extLst>
              <a:ext uri="{FF2B5EF4-FFF2-40B4-BE49-F238E27FC236}">
                <a16:creationId xmlns:a16="http://schemas.microsoft.com/office/drawing/2014/main" id="{B4A212C4-E03D-4CF1-B44E-FCD4CBD77B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2C369DF9-A92F-470E-812E-AB0F9E5616CD}"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6E467A29-76F4-49F7-B4EE-3B19A9863FBA}"/>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9202011F-466E-4C94-AC20-D6A2ED0DF4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sz="2000"/>
              <a:t>Kernel I/O subsystem provides many generic services related to I/O, e.g., scheduling, buffering, caching, spooling, device reservation, and error handling.  </a:t>
            </a:r>
          </a:p>
          <a:p>
            <a:pPr marL="0" lvl="1"/>
            <a:endParaRPr lang="en-US" altLang="en-US" sz="2000"/>
          </a:p>
          <a:p>
            <a:pPr marL="0" lvl="1"/>
            <a:r>
              <a:rPr lang="en-US" altLang="en-US" sz="2000"/>
              <a:t>To schedule a set of I/O requests means to determine a good order in which to execute them. The order in which applications issue system calls rarely is the best choice. Scheduling can improve overall system performance, can share device access fairly among processes, and can reduce the average waiting time for I/O to complete. </a:t>
            </a:r>
          </a:p>
          <a:p>
            <a:pPr marL="0" lvl="1"/>
            <a:endParaRPr lang="en-US" altLang="en-US" sz="2000"/>
          </a:p>
          <a:p>
            <a:pPr marL="0" lvl="1"/>
            <a:r>
              <a:rPr lang="en-US" altLang="en-US" sz="2000"/>
              <a:t>Operating-system developers implement scheduling by maintaining a wait queue of requests for each device. When an application issues a blocking I/O system call, the request is placed on the queue for that device. The I/O scheduler rearranges the order of the queue to improve the overall system efficiency and the average response time experienced by applications. The operating system may also try to be fair, so that no one application receives especially poor service.</a:t>
            </a:r>
          </a:p>
          <a:p>
            <a:pPr marL="0" lvl="1"/>
            <a:endParaRPr lang="en-US" altLang="en-US" sz="2000"/>
          </a:p>
          <a:p>
            <a:pPr marL="0" lvl="1"/>
            <a:r>
              <a:rPr lang="en-US" altLang="en-US" sz="2000"/>
              <a:t>Several scheduling algorithms for disk I/O were detailed later.</a:t>
            </a:r>
          </a:p>
        </p:txBody>
      </p:sp>
      <p:sp>
        <p:nvSpPr>
          <p:cNvPr id="28676" name="Slide Number Placeholder 3">
            <a:extLst>
              <a:ext uri="{FF2B5EF4-FFF2-40B4-BE49-F238E27FC236}">
                <a16:creationId xmlns:a16="http://schemas.microsoft.com/office/drawing/2014/main" id="{39A2BB74-6829-4DFF-B917-9F53D67129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049E1EFB-D868-44EF-BA83-9EFEBC8EA890}"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6E467A29-76F4-49F7-B4EE-3B19A9863FBA}"/>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9202011F-466E-4C94-AC20-D6A2ED0DF4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sz="2000"/>
              <a:t>A buffer, of course, is a memory area that stores data being transferred between two devices or between a device and an application. </a:t>
            </a:r>
          </a:p>
          <a:p>
            <a:pPr marL="0" lvl="1"/>
            <a:endParaRPr lang="en-US" altLang="en-US" sz="2000"/>
          </a:p>
          <a:p>
            <a:pPr marL="0" lvl="1"/>
            <a:r>
              <a:rPr lang="en-US" altLang="en-US" sz="2000"/>
              <a:t>Buffering is used for two main reasons. One reason is to cope with a speed mismatch between the producer and consumer of a data stream. As illustrated in the figure, there are enormous differences in device speeds for typical computer hardware and interfaces.  Suppose, for example, that a file is being received via Internet for storage on an SSD. The network speed may be a thousand times slower than the drive. So a buffer is created in main memory to accumulate the bytes received from the network. When an entire buffer of data has arrived, the buffer can be written to the drive in a single operation. </a:t>
            </a:r>
          </a:p>
          <a:p>
            <a:pPr marL="0" lvl="1"/>
            <a:endParaRPr lang="en-US" altLang="en-US" sz="2000"/>
          </a:p>
          <a:p>
            <a:pPr marL="0" lvl="1"/>
            <a:r>
              <a:rPr lang="en-US" altLang="en-US" sz="2000"/>
              <a:t>A second use of buffering is to provide adaptations for devices that have different data-transfer sizes. Such disparities are especially common in computer networking, where buffers are used widely for fragmentation and reassembly of messages. At the sending side, a large message is fragmented into small network packets. The packets are sent over the network, and the receiving side places them in a reassembly buffer to form an image of the source data.</a:t>
            </a:r>
          </a:p>
        </p:txBody>
      </p:sp>
      <p:sp>
        <p:nvSpPr>
          <p:cNvPr id="28676" name="Slide Number Placeholder 3">
            <a:extLst>
              <a:ext uri="{FF2B5EF4-FFF2-40B4-BE49-F238E27FC236}">
                <a16:creationId xmlns:a16="http://schemas.microsoft.com/office/drawing/2014/main" id="{39A2BB74-6829-4DFF-B917-9F53D67129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049E1EFB-D868-44EF-BA83-9EFEBC8EA890}"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256413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cache is a region of fast memory that holds copies of data. Access to the cached copy is more efficient than access to the original. For instance, the instructions of the currently running process are stored on disk, cached in physical memory, and copied again in the CPU's secondary and primary caches. Another example is the use of open file table to cache a copy of FCB in the memory. The difference between a buffer and a cache is that a buffer may hold the only existing copy of a data item; whereas a cache, by definition, holds a copy on faster storage of an item that resides elsewhere.</a:t>
            </a:r>
          </a:p>
          <a:p>
            <a:endParaRPr lang="en-US"/>
          </a:p>
          <a:p>
            <a:r>
              <a:rPr lang="en-US"/>
              <a:t>A spool is a buffer that holds output for a device, such as a printer, that cannot accept interleaved data streams. Although a printer can serve only one job at a time, several applications may wish to print their output concurrently, without having their output mixed together. The operating system solves this problem by intercepting all output to the printer. Each application's output is spooled to a separate secondary storage file. When an application finishes printing, the spooling system queues the corresponding spool file for output to the printer. The spooling system copies the queued spool files to the printer one at a time. The operating system provides a control interface that enables users and system administrators to display the queue, remove unwanted jobs before those jobs print, and so on. </a:t>
            </a:r>
            <a:endParaRPr lang="en-SG"/>
          </a:p>
        </p:txBody>
      </p:sp>
      <p:sp>
        <p:nvSpPr>
          <p:cNvPr id="4" name="Slide Number Placeholder 3"/>
          <p:cNvSpPr>
            <a:spLocks noGrp="1"/>
          </p:cNvSpPr>
          <p:nvPr>
            <p:ph type="sldNum" sz="quarter" idx="5"/>
          </p:nvPr>
        </p:nvSpPr>
        <p:spPr/>
        <p:txBody>
          <a:bodyPr/>
          <a:lstStyle/>
          <a:p>
            <a:fld id="{728D8BDA-6B85-45F0-A66B-01535C67AC1B}" type="slidenum">
              <a:rPr lang="en-US" altLang="en-US" smtClean="0"/>
              <a:pPr/>
              <a:t>8</a:t>
            </a:fld>
            <a:endParaRPr lang="en-US" altLang="en-US"/>
          </a:p>
        </p:txBody>
      </p:sp>
    </p:spTree>
    <p:extLst>
      <p:ext uri="{BB962C8B-B14F-4D97-AF65-F5344CB8AC3E}">
        <p14:creationId xmlns:p14="http://schemas.microsoft.com/office/powerpoint/2010/main" val="764404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589DCDA3-C083-46BF-90C9-B0625840BB94}"/>
              </a:ext>
            </a:extLst>
          </p:cNvPr>
          <p:cNvSpPr>
            <a:spLocks noGrp="1" noRot="1" noChangeAspect="1" noChangeArrowheads="1" noTextEdit="1"/>
          </p:cNvSpPr>
          <p:nvPr>
            <p:ph type="sldImg"/>
          </p:nvPr>
        </p:nvSpPr>
        <p:spPr>
          <a:ln/>
        </p:spPr>
      </p:sp>
      <p:sp>
        <p:nvSpPr>
          <p:cNvPr id="31747" name="Notes Placeholder 2">
            <a:extLst>
              <a:ext uri="{FF2B5EF4-FFF2-40B4-BE49-F238E27FC236}">
                <a16:creationId xmlns:a16="http://schemas.microsoft.com/office/drawing/2014/main" id="{8210B1DC-CA4D-47E8-BBB6-F2B0F997ED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a:t>Another aspect of the system-call interface relates to the choice between blocking I/O and asynchronous I/O. When an application issues a blocking system call, the execution of the calling process is suspended. The process changes state from running to waiting and is moved to a device queue. </a:t>
            </a:r>
            <a:r>
              <a:rPr lang="en-US" sz="1200">
                <a:solidFill>
                  <a:srgbClr val="002060"/>
                </a:solidFill>
              </a:rPr>
              <a:t>The process is in the waiting state while the request is being processed by I/O device.  </a:t>
            </a:r>
            <a:r>
              <a:rPr lang="en-US" altLang="en-US"/>
              <a:t>After the system call completes, the process changes state from waiting to ready and is moved back to the ready queue. When it resumes execution, it will receive the values returned by the system call. The physical actions performed by I/O devices are generally asynchronous—they take a varying or unpredictable amount of time. Operating systems provide blocking system calls for the application interface, because blocking application code is easier to write.</a:t>
            </a:r>
          </a:p>
          <a:p>
            <a:pPr marL="0" lvl="1"/>
            <a:endParaRPr lang="en-US" altLang="en-US"/>
          </a:p>
          <a:p>
            <a:pPr marL="0" lvl="1"/>
            <a:r>
              <a:rPr lang="en-US" altLang="en-US"/>
              <a:t>An asynchronous call returns immediately, without waiting for the I/O to complete. The process continues to execute its code. The completion of the I/O at some future time is communicated to the process, either through the setting of some variable in the address space of the process or through the triggering of a signal or a call-back routine.</a:t>
            </a:r>
          </a:p>
          <a:p>
            <a:pPr marL="0" lvl="1"/>
            <a:r>
              <a:rPr lang="en-US" altLang="en-US"/>
              <a:t> </a:t>
            </a:r>
          </a:p>
          <a:p>
            <a:r>
              <a:rPr lang="en-US" altLang="en-US"/>
              <a:t>Generally, blocking I/O is appropriate when the process will only be waiting for one specific event. Examples include a disk, tape, or keyboard read by an application program. Asynchronous I/O is useful when I/O may come from more than one source and the order of the I/O arrival is not predetermined. Examples include network daemons listening to more than one network sockets, window manager that accepts mouse movement as well as keyboard input, and I/O-management programs, such as a copy command that copies data between I/O devices. In the last case, the program could optimize its performance by buffering the input and output and using asynchronous I/O to keep both devices fully occupied. </a:t>
            </a:r>
          </a:p>
          <a:p>
            <a:endParaRPr lang="en-US" altLang="en-US"/>
          </a:p>
        </p:txBody>
      </p:sp>
      <p:sp>
        <p:nvSpPr>
          <p:cNvPr id="31748" name="Slide Number Placeholder 3">
            <a:extLst>
              <a:ext uri="{FF2B5EF4-FFF2-40B4-BE49-F238E27FC236}">
                <a16:creationId xmlns:a16="http://schemas.microsoft.com/office/drawing/2014/main" id="{F3C02BD2-3CC8-40A5-AD42-2AC9DA8F318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a:solidFill>
                  <a:schemeClr val="tx1"/>
                </a:solidFill>
                <a:latin typeface="Helvetica" panose="020B0604020202020204" pitchFamily="34" charset="0"/>
              </a:defRPr>
            </a:lvl1pPr>
            <a:lvl2pPr marL="742950" indent="-285750" defTabSz="950913">
              <a:defRPr>
                <a:solidFill>
                  <a:schemeClr val="tx1"/>
                </a:solidFill>
                <a:latin typeface="Helvetica" panose="020B0604020202020204" pitchFamily="34" charset="0"/>
              </a:defRPr>
            </a:lvl2pPr>
            <a:lvl3pPr marL="1143000" indent="-228600" defTabSz="950913">
              <a:defRPr>
                <a:solidFill>
                  <a:schemeClr val="tx1"/>
                </a:solidFill>
                <a:latin typeface="Helvetica" panose="020B0604020202020204" pitchFamily="34" charset="0"/>
              </a:defRPr>
            </a:lvl3pPr>
            <a:lvl4pPr marL="1600200" indent="-228600" defTabSz="950913">
              <a:defRPr>
                <a:solidFill>
                  <a:schemeClr val="tx1"/>
                </a:solidFill>
                <a:latin typeface="Helvetica" panose="020B0604020202020204" pitchFamily="34" charset="0"/>
              </a:defRPr>
            </a:lvl4pPr>
            <a:lvl5pPr marL="2057400" indent="-228600" defTabSz="950913">
              <a:defRPr>
                <a:solidFill>
                  <a:schemeClr val="tx1"/>
                </a:solidFill>
                <a:latin typeface="Helvetica" panose="020B0604020202020204" pitchFamily="34" charset="0"/>
              </a:defRPr>
            </a:lvl5pPr>
            <a:lvl6pPr marL="2514600" indent="-228600" defTabSz="9509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509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509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50913" eaLnBrk="0" fontAlgn="base" hangingPunct="0">
              <a:spcBef>
                <a:spcPct val="0"/>
              </a:spcBef>
              <a:spcAft>
                <a:spcPct val="0"/>
              </a:spcAft>
              <a:defRPr>
                <a:solidFill>
                  <a:schemeClr val="tx1"/>
                </a:solidFill>
                <a:latin typeface="Helvetica" panose="020B0604020202020204" pitchFamily="34" charset="0"/>
              </a:defRPr>
            </a:lvl9pPr>
          </a:lstStyle>
          <a:p>
            <a:fld id="{0D715842-66E8-4705-A14A-DA3359917CBB}"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1">
            <a:extLst>
              <a:ext uri="{FF2B5EF4-FFF2-40B4-BE49-F238E27FC236}">
                <a16:creationId xmlns:a16="http://schemas.microsoft.com/office/drawing/2014/main" id="{F2EA94AC-68DC-4448-884F-6BC800B9C3C6}"/>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13724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F7D02922-E3AE-4130-B84A-65839A9AE16B}"/>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2796441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4000" y="495300"/>
            <a:ext cx="2028825" cy="5676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5938" y="495300"/>
            <a:ext cx="5935662" cy="567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7D0A2A79-2427-492E-A42E-2522405B94F3}"/>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284740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59542902-D45F-4670-A899-D51412D019A2}"/>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545239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a:extLst>
              <a:ext uri="{FF2B5EF4-FFF2-40B4-BE49-F238E27FC236}">
                <a16:creationId xmlns:a16="http://schemas.microsoft.com/office/drawing/2014/main" id="{92DB84D8-7CD0-438E-96C0-A2CDC823511C}"/>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1643683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5938" y="1316038"/>
            <a:ext cx="3981450" cy="4856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9788" y="1316038"/>
            <a:ext cx="3983037" cy="4856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11193360-775C-4638-9880-23A43871F06D}"/>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2701647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8F597327-8A31-4C18-9FFD-F653B59EA038}"/>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207390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43D81D22-E97B-44EA-BF2A-77F36D36F768}"/>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3971401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9419A87B-3A5C-4231-A92B-A192C4EDB4B6}"/>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56949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EC1BEA05-B8D9-4462-B025-956E7448D391}"/>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53220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EE15E3E9-CEFB-462F-A903-35736967E3AB}"/>
              </a:ext>
            </a:extLst>
          </p:cNvPr>
          <p:cNvSpPr>
            <a:spLocks noGrp="1" noChangeArrowheads="1"/>
          </p:cNvSpPr>
          <p:nvPr>
            <p:ph type="ftr" sz="quarter" idx="10"/>
          </p:nvPr>
        </p:nvSpPr>
        <p:spPr>
          <a:xfrm>
            <a:off x="746125" y="5059363"/>
            <a:ext cx="4114800" cy="320675"/>
          </a:xfrm>
          <a:prstGeom prst="rect">
            <a:avLst/>
          </a:prstGeom>
        </p:spPr>
        <p:txBody>
          <a:bodyPr/>
          <a:lstStyle>
            <a:lvl1pPr algn="ctr">
              <a:defRPr/>
            </a:lvl1pPr>
          </a:lstStyle>
          <a:p>
            <a:pPr>
              <a:defRPr/>
            </a:pPr>
            <a:r>
              <a:rPr lang="en-US"/>
              <a:t>CE2005/CZ2005 Operating Systems</a:t>
            </a:r>
          </a:p>
        </p:txBody>
      </p:sp>
    </p:spTree>
    <p:extLst>
      <p:ext uri="{BB962C8B-B14F-4D97-AF65-F5344CB8AC3E}">
        <p14:creationId xmlns:p14="http://schemas.microsoft.com/office/powerpoint/2010/main" val="744050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a:extLst>
              <a:ext uri="{FF2B5EF4-FFF2-40B4-BE49-F238E27FC236}">
                <a16:creationId xmlns:a16="http://schemas.microsoft.com/office/drawing/2014/main" id="{7861D41C-5C87-45F1-B2BF-890C7CD89A05}"/>
              </a:ext>
            </a:extLst>
          </p:cNvPr>
          <p:cNvSpPr>
            <a:spLocks noChangeArrowheads="1"/>
          </p:cNvSpPr>
          <p:nvPr/>
        </p:nvSpPr>
        <p:spPr bwMode="auto">
          <a:xfrm>
            <a:off x="684213" y="342900"/>
            <a:ext cx="7831137" cy="685800"/>
          </a:xfrm>
          <a:prstGeom prst="rect">
            <a:avLst/>
          </a:prstGeom>
          <a:solidFill>
            <a:schemeClr val="bg1"/>
          </a:solidFill>
          <a:ln w="9525">
            <a:solidFill>
              <a:schemeClr val="tx1"/>
            </a:solidFill>
            <a:miter lim="800000"/>
            <a:headEnd/>
            <a:tailEnd/>
          </a:ln>
          <a:effectLst>
            <a:outerShdw dist="107763" dir="2700000" algn="ctr" rotWithShape="0">
              <a:schemeClr val="tx1"/>
            </a:outerShdw>
          </a:effectLst>
        </p:spPr>
        <p:txBody>
          <a:bodyPr wrap="none" anchor="ctr"/>
          <a:lstStyle>
            <a:lvl1pPr algn="ctr">
              <a:defRPr>
                <a:solidFill>
                  <a:schemeClr val="tx1"/>
                </a:solidFill>
                <a:latin typeface="Helvetica" pitchFamily="34" charset="0"/>
              </a:defRPr>
            </a:lvl1pPr>
            <a:lvl2pPr marL="742950" indent="-285750" algn="ctr">
              <a:defRPr>
                <a:solidFill>
                  <a:schemeClr val="tx1"/>
                </a:solidFill>
                <a:latin typeface="Helvetica" pitchFamily="34" charset="0"/>
              </a:defRPr>
            </a:lvl2pPr>
            <a:lvl3pPr marL="1143000" indent="-228600" algn="ctr">
              <a:defRPr>
                <a:solidFill>
                  <a:schemeClr val="tx1"/>
                </a:solidFill>
                <a:latin typeface="Helvetica" pitchFamily="34" charset="0"/>
              </a:defRPr>
            </a:lvl3pPr>
            <a:lvl4pPr marL="1600200" indent="-228600" algn="ctr">
              <a:defRPr>
                <a:solidFill>
                  <a:schemeClr val="tx1"/>
                </a:solidFill>
                <a:latin typeface="Helvetica" pitchFamily="34" charset="0"/>
              </a:defRPr>
            </a:lvl4pPr>
            <a:lvl5pPr marL="2057400" indent="-228600" algn="ctr">
              <a:defRPr>
                <a:solidFill>
                  <a:schemeClr val="tx1"/>
                </a:solidFill>
                <a:latin typeface="Helvetica" pitchFamily="34" charset="0"/>
              </a:defRPr>
            </a:lvl5pPr>
            <a:lvl6pPr marL="2514600" indent="-228600" algn="ctr" eaLnBrk="0" fontAlgn="base" hangingPunct="0">
              <a:spcBef>
                <a:spcPct val="0"/>
              </a:spcBef>
              <a:spcAft>
                <a:spcPct val="0"/>
              </a:spcAft>
              <a:defRPr>
                <a:solidFill>
                  <a:schemeClr val="tx1"/>
                </a:solidFill>
                <a:latin typeface="Helvetica" pitchFamily="34" charset="0"/>
              </a:defRPr>
            </a:lvl6pPr>
            <a:lvl7pPr marL="2971800" indent="-228600" algn="ctr" eaLnBrk="0" fontAlgn="base" hangingPunct="0">
              <a:spcBef>
                <a:spcPct val="0"/>
              </a:spcBef>
              <a:spcAft>
                <a:spcPct val="0"/>
              </a:spcAft>
              <a:defRPr>
                <a:solidFill>
                  <a:schemeClr val="tx1"/>
                </a:solidFill>
                <a:latin typeface="Helvetica" pitchFamily="34" charset="0"/>
              </a:defRPr>
            </a:lvl7pPr>
            <a:lvl8pPr marL="3429000" indent="-228600" algn="ctr" eaLnBrk="0" fontAlgn="base" hangingPunct="0">
              <a:spcBef>
                <a:spcPct val="0"/>
              </a:spcBef>
              <a:spcAft>
                <a:spcPct val="0"/>
              </a:spcAft>
              <a:defRPr>
                <a:solidFill>
                  <a:schemeClr val="tx1"/>
                </a:solidFill>
                <a:latin typeface="Helvetica" pitchFamily="34" charset="0"/>
              </a:defRPr>
            </a:lvl8pPr>
            <a:lvl9pPr marL="3886200" indent="-228600" algn="ctr" eaLnBrk="0" fontAlgn="base" hangingPunct="0">
              <a:spcBef>
                <a:spcPct val="0"/>
              </a:spcBef>
              <a:spcAft>
                <a:spcPct val="0"/>
              </a:spcAft>
              <a:defRPr>
                <a:solidFill>
                  <a:schemeClr val="tx1"/>
                </a:solidFill>
                <a:latin typeface="Helvetica" pitchFamily="34" charset="0"/>
              </a:defRPr>
            </a:lvl9pPr>
          </a:lstStyle>
          <a:p>
            <a:pPr>
              <a:defRPr/>
            </a:pPr>
            <a:endParaRPr lang="en-US" altLang="en-US"/>
          </a:p>
        </p:txBody>
      </p:sp>
      <p:sp>
        <p:nvSpPr>
          <p:cNvPr id="1027" name="Rectangle 2">
            <a:extLst>
              <a:ext uri="{FF2B5EF4-FFF2-40B4-BE49-F238E27FC236}">
                <a16:creationId xmlns:a16="http://schemas.microsoft.com/office/drawing/2014/main" id="{204B7361-EFA3-42A5-81B7-ED6B740E8070}"/>
              </a:ext>
            </a:extLst>
          </p:cNvPr>
          <p:cNvSpPr>
            <a:spLocks noGrp="1" noChangeArrowheads="1"/>
          </p:cNvSpPr>
          <p:nvPr>
            <p:ph type="title"/>
          </p:nvPr>
        </p:nvSpPr>
        <p:spPr bwMode="auto">
          <a:xfrm>
            <a:off x="1162050" y="495300"/>
            <a:ext cx="688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A6D5A8A2-CB5D-4069-9D7F-EEA0B666CAFA}"/>
              </a:ext>
            </a:extLst>
          </p:cNvPr>
          <p:cNvSpPr>
            <a:spLocks noGrp="1" noChangeArrowheads="1"/>
          </p:cNvSpPr>
          <p:nvPr>
            <p:ph type="body" idx="1"/>
          </p:nvPr>
        </p:nvSpPr>
        <p:spPr bwMode="auto">
          <a:xfrm>
            <a:off x="515938" y="1316038"/>
            <a:ext cx="8116887" cy="485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AutoShape 9">
            <a:extLst>
              <a:ext uri="{FF2B5EF4-FFF2-40B4-BE49-F238E27FC236}">
                <a16:creationId xmlns:a16="http://schemas.microsoft.com/office/drawing/2014/main" id="{F7F1C7EA-9F50-4777-8B41-993B2546F48B}"/>
              </a:ext>
            </a:extLst>
          </p:cNvPr>
          <p:cNvSpPr>
            <a:spLocks noChangeArrowheads="1"/>
          </p:cNvSpPr>
          <p:nvPr/>
        </p:nvSpPr>
        <p:spPr bwMode="auto">
          <a:xfrm>
            <a:off x="120650" y="95250"/>
            <a:ext cx="8909050" cy="6448425"/>
          </a:xfrm>
          <a:prstGeom prst="roundRect">
            <a:avLst>
              <a:gd name="adj" fmla="val 1727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Helvetica" pitchFamily="34" charset="0"/>
              </a:defRPr>
            </a:lvl1pPr>
            <a:lvl2pPr marL="742950" indent="-285750" algn="ctr">
              <a:defRPr>
                <a:solidFill>
                  <a:schemeClr val="tx1"/>
                </a:solidFill>
                <a:latin typeface="Helvetica" pitchFamily="34" charset="0"/>
              </a:defRPr>
            </a:lvl2pPr>
            <a:lvl3pPr marL="1143000" indent="-228600" algn="ctr">
              <a:defRPr>
                <a:solidFill>
                  <a:schemeClr val="tx1"/>
                </a:solidFill>
                <a:latin typeface="Helvetica" pitchFamily="34" charset="0"/>
              </a:defRPr>
            </a:lvl3pPr>
            <a:lvl4pPr marL="1600200" indent="-228600" algn="ctr">
              <a:defRPr>
                <a:solidFill>
                  <a:schemeClr val="tx1"/>
                </a:solidFill>
                <a:latin typeface="Helvetica" pitchFamily="34" charset="0"/>
              </a:defRPr>
            </a:lvl4pPr>
            <a:lvl5pPr marL="2057400" indent="-228600" algn="ctr">
              <a:defRPr>
                <a:solidFill>
                  <a:schemeClr val="tx1"/>
                </a:solidFill>
                <a:latin typeface="Helvetica" pitchFamily="34" charset="0"/>
              </a:defRPr>
            </a:lvl5pPr>
            <a:lvl6pPr marL="2514600" indent="-228600" algn="ctr" eaLnBrk="0" fontAlgn="base" hangingPunct="0">
              <a:spcBef>
                <a:spcPct val="0"/>
              </a:spcBef>
              <a:spcAft>
                <a:spcPct val="0"/>
              </a:spcAft>
              <a:defRPr>
                <a:solidFill>
                  <a:schemeClr val="tx1"/>
                </a:solidFill>
                <a:latin typeface="Helvetica" pitchFamily="34" charset="0"/>
              </a:defRPr>
            </a:lvl6pPr>
            <a:lvl7pPr marL="2971800" indent="-228600" algn="ctr" eaLnBrk="0" fontAlgn="base" hangingPunct="0">
              <a:spcBef>
                <a:spcPct val="0"/>
              </a:spcBef>
              <a:spcAft>
                <a:spcPct val="0"/>
              </a:spcAft>
              <a:defRPr>
                <a:solidFill>
                  <a:schemeClr val="tx1"/>
                </a:solidFill>
                <a:latin typeface="Helvetica" pitchFamily="34" charset="0"/>
              </a:defRPr>
            </a:lvl7pPr>
            <a:lvl8pPr marL="3429000" indent="-228600" algn="ctr" eaLnBrk="0" fontAlgn="base" hangingPunct="0">
              <a:spcBef>
                <a:spcPct val="0"/>
              </a:spcBef>
              <a:spcAft>
                <a:spcPct val="0"/>
              </a:spcAft>
              <a:defRPr>
                <a:solidFill>
                  <a:schemeClr val="tx1"/>
                </a:solidFill>
                <a:latin typeface="Helvetica" pitchFamily="34" charset="0"/>
              </a:defRPr>
            </a:lvl8pPr>
            <a:lvl9pPr marL="3886200" indent="-228600" algn="ctr" eaLnBrk="0" fontAlgn="base" hangingPunct="0">
              <a:spcBef>
                <a:spcPct val="0"/>
              </a:spcBef>
              <a:spcAft>
                <a:spcPct val="0"/>
              </a:spcAft>
              <a:defRPr>
                <a:solidFill>
                  <a:schemeClr val="tx1"/>
                </a:solidFill>
                <a:latin typeface="Helvetica" pitchFamily="34" charset="0"/>
              </a:defRPr>
            </a:lvl9pPr>
          </a:lstStyle>
          <a:p>
            <a:pPr>
              <a:defRPr/>
            </a:pPr>
            <a:endParaRPr lang="en-US" altLang="en-US"/>
          </a:p>
        </p:txBody>
      </p:sp>
      <p:sp>
        <p:nvSpPr>
          <p:cNvPr id="1034" name="Text Box 10">
            <a:extLst>
              <a:ext uri="{FF2B5EF4-FFF2-40B4-BE49-F238E27FC236}">
                <a16:creationId xmlns:a16="http://schemas.microsoft.com/office/drawing/2014/main" id="{C2D0E0A0-A9C0-47BA-AD69-F5A97817E98E}"/>
              </a:ext>
            </a:extLst>
          </p:cNvPr>
          <p:cNvSpPr txBox="1">
            <a:spLocks noChangeArrowheads="1"/>
          </p:cNvSpPr>
          <p:nvPr/>
        </p:nvSpPr>
        <p:spPr bwMode="auto">
          <a:xfrm>
            <a:off x="4055780" y="6582489"/>
            <a:ext cx="518092" cy="246221"/>
          </a:xfrm>
          <a:prstGeom prst="rect">
            <a:avLst/>
          </a:prstGeom>
          <a:noFill/>
          <a:ln w="9525">
            <a:noFill/>
            <a:miter lim="800000"/>
            <a:headEnd/>
            <a:tailEnd/>
          </a:ln>
          <a:effectLst/>
        </p:spPr>
        <p:txBody>
          <a:bodyPr wrap="none" anchor="ctr">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spcBef>
                <a:spcPct val="50000"/>
              </a:spcBef>
            </a:pPr>
            <a:r>
              <a:rPr lang="en-US" altLang="en-US" sz="1000" dirty="0"/>
              <a:t>10.</a:t>
            </a:r>
            <a:fld id="{21A41060-EF28-4E46-A19F-B73C1A39E4B0}" type="slidenum">
              <a:rPr lang="en-US" altLang="en-US" sz="1000" smtClean="0"/>
              <a:pPr algn="ctr">
                <a:spcBef>
                  <a:spcPct val="50000"/>
                </a:spcBef>
              </a:pPr>
              <a:t>‹#›</a:t>
            </a:fld>
            <a:endParaRPr lang="en-US" altLang="en-US" sz="1000" dirty="0"/>
          </a:p>
        </p:txBody>
      </p:sp>
      <p:sp>
        <p:nvSpPr>
          <p:cNvPr id="1031" name="Rectangle 12">
            <a:extLst>
              <a:ext uri="{FF2B5EF4-FFF2-40B4-BE49-F238E27FC236}">
                <a16:creationId xmlns:a16="http://schemas.microsoft.com/office/drawing/2014/main" id="{69AA7EC3-B241-4522-8E2B-819A6BB36280}"/>
              </a:ext>
            </a:extLst>
          </p:cNvPr>
          <p:cNvSpPr>
            <a:spLocks noChangeArrowheads="1"/>
          </p:cNvSpPr>
          <p:nvPr/>
        </p:nvSpPr>
        <p:spPr bwMode="auto">
          <a:xfrm>
            <a:off x="6242050" y="6537325"/>
            <a:ext cx="2895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Helvetica" pitchFamily="34" charset="0"/>
              </a:defRPr>
            </a:lvl1pPr>
            <a:lvl2pPr marL="742950" indent="-285750" algn="ctr">
              <a:defRPr>
                <a:solidFill>
                  <a:schemeClr val="tx1"/>
                </a:solidFill>
                <a:latin typeface="Helvetica" pitchFamily="34" charset="0"/>
              </a:defRPr>
            </a:lvl2pPr>
            <a:lvl3pPr marL="1143000" indent="-228600" algn="ctr">
              <a:defRPr>
                <a:solidFill>
                  <a:schemeClr val="tx1"/>
                </a:solidFill>
                <a:latin typeface="Helvetica" pitchFamily="34" charset="0"/>
              </a:defRPr>
            </a:lvl3pPr>
            <a:lvl4pPr marL="1600200" indent="-228600" algn="ctr">
              <a:defRPr>
                <a:solidFill>
                  <a:schemeClr val="tx1"/>
                </a:solidFill>
                <a:latin typeface="Helvetica" pitchFamily="34" charset="0"/>
              </a:defRPr>
            </a:lvl4pPr>
            <a:lvl5pPr marL="2057400" indent="-228600" algn="ctr">
              <a:defRPr>
                <a:solidFill>
                  <a:schemeClr val="tx1"/>
                </a:solidFill>
                <a:latin typeface="Helvetica" pitchFamily="34" charset="0"/>
              </a:defRPr>
            </a:lvl5pPr>
            <a:lvl6pPr marL="2514600" indent="-228600" algn="ctr" eaLnBrk="0" fontAlgn="base" hangingPunct="0">
              <a:spcBef>
                <a:spcPct val="0"/>
              </a:spcBef>
              <a:spcAft>
                <a:spcPct val="0"/>
              </a:spcAft>
              <a:defRPr>
                <a:solidFill>
                  <a:schemeClr val="tx1"/>
                </a:solidFill>
                <a:latin typeface="Helvetica" pitchFamily="34" charset="0"/>
              </a:defRPr>
            </a:lvl6pPr>
            <a:lvl7pPr marL="2971800" indent="-228600" algn="ctr" eaLnBrk="0" fontAlgn="base" hangingPunct="0">
              <a:spcBef>
                <a:spcPct val="0"/>
              </a:spcBef>
              <a:spcAft>
                <a:spcPct val="0"/>
              </a:spcAft>
              <a:defRPr>
                <a:solidFill>
                  <a:schemeClr val="tx1"/>
                </a:solidFill>
                <a:latin typeface="Helvetica" pitchFamily="34" charset="0"/>
              </a:defRPr>
            </a:lvl7pPr>
            <a:lvl8pPr marL="3429000" indent="-228600" algn="ctr" eaLnBrk="0" fontAlgn="base" hangingPunct="0">
              <a:spcBef>
                <a:spcPct val="0"/>
              </a:spcBef>
              <a:spcAft>
                <a:spcPct val="0"/>
              </a:spcAft>
              <a:defRPr>
                <a:solidFill>
                  <a:schemeClr val="tx1"/>
                </a:solidFill>
                <a:latin typeface="Helvetica" pitchFamily="34" charset="0"/>
              </a:defRPr>
            </a:lvl8pPr>
            <a:lvl9pPr marL="3886200" indent="-228600" algn="ctr" eaLnBrk="0" fontAlgn="base" hangingPunct="0">
              <a:spcBef>
                <a:spcPct val="0"/>
              </a:spcBef>
              <a:spcAft>
                <a:spcPct val="0"/>
              </a:spcAft>
              <a:defRPr>
                <a:solidFill>
                  <a:schemeClr val="tx1"/>
                </a:solidFill>
                <a:latin typeface="Helvetica" pitchFamily="34" charset="0"/>
              </a:defRPr>
            </a:lvl9pPr>
          </a:lstStyle>
          <a:p>
            <a:pPr algn="r">
              <a:defRPr/>
            </a:pPr>
            <a:r>
              <a:rPr lang="en-US" altLang="en-US" sz="1000"/>
              <a:t>I/O System &amp; Disk</a:t>
            </a:r>
            <a:endParaRPr lang="en-US" altLang="en-US" sz="1400">
              <a:latin typeface="Times New Roman" pitchFamily="18" charset="0"/>
            </a:endParaRPr>
          </a:p>
        </p:txBody>
      </p:sp>
      <p:sp>
        <p:nvSpPr>
          <p:cNvPr id="1032" name="Rectangle 12">
            <a:extLst>
              <a:ext uri="{FF2B5EF4-FFF2-40B4-BE49-F238E27FC236}">
                <a16:creationId xmlns:a16="http://schemas.microsoft.com/office/drawing/2014/main" id="{451C7F55-55F9-4147-91F0-A4D99B249101}"/>
              </a:ext>
            </a:extLst>
          </p:cNvPr>
          <p:cNvSpPr>
            <a:spLocks noChangeArrowheads="1"/>
          </p:cNvSpPr>
          <p:nvPr userDrawn="1"/>
        </p:nvSpPr>
        <p:spPr bwMode="auto">
          <a:xfrm>
            <a:off x="0" y="6537325"/>
            <a:ext cx="2895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Helvetica" pitchFamily="34" charset="0"/>
              </a:defRPr>
            </a:lvl1pPr>
            <a:lvl2pPr marL="742950" indent="-285750" algn="ctr">
              <a:defRPr>
                <a:solidFill>
                  <a:schemeClr val="tx1"/>
                </a:solidFill>
                <a:latin typeface="Helvetica" pitchFamily="34" charset="0"/>
              </a:defRPr>
            </a:lvl2pPr>
            <a:lvl3pPr marL="1143000" indent="-228600" algn="ctr">
              <a:defRPr>
                <a:solidFill>
                  <a:schemeClr val="tx1"/>
                </a:solidFill>
                <a:latin typeface="Helvetica" pitchFamily="34" charset="0"/>
              </a:defRPr>
            </a:lvl3pPr>
            <a:lvl4pPr marL="1600200" indent="-228600" algn="ctr">
              <a:defRPr>
                <a:solidFill>
                  <a:schemeClr val="tx1"/>
                </a:solidFill>
                <a:latin typeface="Helvetica" pitchFamily="34" charset="0"/>
              </a:defRPr>
            </a:lvl4pPr>
            <a:lvl5pPr marL="2057400" indent="-228600" algn="ctr">
              <a:defRPr>
                <a:solidFill>
                  <a:schemeClr val="tx1"/>
                </a:solidFill>
                <a:latin typeface="Helvetica" pitchFamily="34" charset="0"/>
              </a:defRPr>
            </a:lvl5pPr>
            <a:lvl6pPr marL="2514600" indent="-228600" algn="ctr" eaLnBrk="0" fontAlgn="base" hangingPunct="0">
              <a:spcBef>
                <a:spcPct val="0"/>
              </a:spcBef>
              <a:spcAft>
                <a:spcPct val="0"/>
              </a:spcAft>
              <a:defRPr>
                <a:solidFill>
                  <a:schemeClr val="tx1"/>
                </a:solidFill>
                <a:latin typeface="Helvetica" pitchFamily="34" charset="0"/>
              </a:defRPr>
            </a:lvl6pPr>
            <a:lvl7pPr marL="2971800" indent="-228600" algn="ctr" eaLnBrk="0" fontAlgn="base" hangingPunct="0">
              <a:spcBef>
                <a:spcPct val="0"/>
              </a:spcBef>
              <a:spcAft>
                <a:spcPct val="0"/>
              </a:spcAft>
              <a:defRPr>
                <a:solidFill>
                  <a:schemeClr val="tx1"/>
                </a:solidFill>
                <a:latin typeface="Helvetica" pitchFamily="34" charset="0"/>
              </a:defRPr>
            </a:lvl7pPr>
            <a:lvl8pPr marL="3429000" indent="-228600" algn="ctr" eaLnBrk="0" fontAlgn="base" hangingPunct="0">
              <a:spcBef>
                <a:spcPct val="0"/>
              </a:spcBef>
              <a:spcAft>
                <a:spcPct val="0"/>
              </a:spcAft>
              <a:defRPr>
                <a:solidFill>
                  <a:schemeClr val="tx1"/>
                </a:solidFill>
                <a:latin typeface="Helvetica" pitchFamily="34" charset="0"/>
              </a:defRPr>
            </a:lvl8pPr>
            <a:lvl9pPr marL="3886200" indent="-228600" algn="ctr" eaLnBrk="0" fontAlgn="base" hangingPunct="0">
              <a:spcBef>
                <a:spcPct val="0"/>
              </a:spcBef>
              <a:spcAft>
                <a:spcPct val="0"/>
              </a:spcAft>
              <a:defRPr>
                <a:solidFill>
                  <a:schemeClr val="tx1"/>
                </a:solidFill>
                <a:latin typeface="Helvetica" pitchFamily="34" charset="0"/>
              </a:defRPr>
            </a:lvl9pPr>
          </a:lstStyle>
          <a:p>
            <a:pPr algn="l">
              <a:defRPr/>
            </a:pPr>
            <a:r>
              <a:rPr lang="en-US" altLang="en-US" sz="1000"/>
              <a:t>CE2005/CZ2005 Operating Systems</a:t>
            </a:r>
            <a:endParaRPr lang="en-US" altLang="en-US" sz="1400">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hf sldNum="0" hdr="0" dt="0"/>
  <p:txStyles>
    <p:titleStyle>
      <a:lvl1pPr algn="ctr" rtl="0" eaLnBrk="0" fontAlgn="base" hangingPunct="0">
        <a:spcBef>
          <a:spcPct val="0"/>
        </a:spcBef>
        <a:spcAft>
          <a:spcPct val="0"/>
        </a:spcAft>
        <a:defRPr sz="3000" b="1">
          <a:solidFill>
            <a:schemeClr val="tx2"/>
          </a:solidFill>
          <a:latin typeface="+mj-lt"/>
          <a:ea typeface="+mj-ea"/>
          <a:cs typeface="+mj-cs"/>
        </a:defRPr>
      </a:lvl1pPr>
      <a:lvl2pPr algn="ctr" rtl="0" eaLnBrk="0" fontAlgn="base" hangingPunct="0">
        <a:spcBef>
          <a:spcPct val="0"/>
        </a:spcBef>
        <a:spcAft>
          <a:spcPct val="0"/>
        </a:spcAft>
        <a:defRPr sz="3000" b="1">
          <a:solidFill>
            <a:schemeClr val="tx2"/>
          </a:solidFill>
          <a:latin typeface="Helvetica" pitchFamily="34" charset="0"/>
        </a:defRPr>
      </a:lvl2pPr>
      <a:lvl3pPr algn="ctr" rtl="0" eaLnBrk="0" fontAlgn="base" hangingPunct="0">
        <a:spcBef>
          <a:spcPct val="0"/>
        </a:spcBef>
        <a:spcAft>
          <a:spcPct val="0"/>
        </a:spcAft>
        <a:defRPr sz="3000" b="1">
          <a:solidFill>
            <a:schemeClr val="tx2"/>
          </a:solidFill>
          <a:latin typeface="Helvetica" pitchFamily="34" charset="0"/>
        </a:defRPr>
      </a:lvl3pPr>
      <a:lvl4pPr algn="ctr" rtl="0" eaLnBrk="0" fontAlgn="base" hangingPunct="0">
        <a:spcBef>
          <a:spcPct val="0"/>
        </a:spcBef>
        <a:spcAft>
          <a:spcPct val="0"/>
        </a:spcAft>
        <a:defRPr sz="3000" b="1">
          <a:solidFill>
            <a:schemeClr val="tx2"/>
          </a:solidFill>
          <a:latin typeface="Helvetica" pitchFamily="34" charset="0"/>
        </a:defRPr>
      </a:lvl4pPr>
      <a:lvl5pPr algn="ctr" rtl="0" eaLnBrk="0" fontAlgn="base" hangingPunct="0">
        <a:spcBef>
          <a:spcPct val="0"/>
        </a:spcBef>
        <a:spcAft>
          <a:spcPct val="0"/>
        </a:spcAft>
        <a:defRPr sz="3000" b="1">
          <a:solidFill>
            <a:schemeClr val="tx2"/>
          </a:solidFill>
          <a:latin typeface="Helvetica" pitchFamily="34" charset="0"/>
        </a:defRPr>
      </a:lvl5pPr>
      <a:lvl6pPr marL="457200" algn="ctr" rtl="0" eaLnBrk="0" fontAlgn="base" hangingPunct="0">
        <a:spcBef>
          <a:spcPct val="0"/>
        </a:spcBef>
        <a:spcAft>
          <a:spcPct val="0"/>
        </a:spcAft>
        <a:defRPr sz="3000" b="1">
          <a:solidFill>
            <a:schemeClr val="tx2"/>
          </a:solidFill>
          <a:latin typeface="Helvetica" pitchFamily="34" charset="0"/>
        </a:defRPr>
      </a:lvl6pPr>
      <a:lvl7pPr marL="914400" algn="ctr" rtl="0" eaLnBrk="0" fontAlgn="base" hangingPunct="0">
        <a:spcBef>
          <a:spcPct val="0"/>
        </a:spcBef>
        <a:spcAft>
          <a:spcPct val="0"/>
        </a:spcAft>
        <a:defRPr sz="3000" b="1">
          <a:solidFill>
            <a:schemeClr val="tx2"/>
          </a:solidFill>
          <a:latin typeface="Helvetica" pitchFamily="34" charset="0"/>
        </a:defRPr>
      </a:lvl7pPr>
      <a:lvl8pPr marL="1371600" algn="ctr" rtl="0" eaLnBrk="0" fontAlgn="base" hangingPunct="0">
        <a:spcBef>
          <a:spcPct val="0"/>
        </a:spcBef>
        <a:spcAft>
          <a:spcPct val="0"/>
        </a:spcAft>
        <a:defRPr sz="3000" b="1">
          <a:solidFill>
            <a:schemeClr val="tx2"/>
          </a:solidFill>
          <a:latin typeface="Helvetica" pitchFamily="34" charset="0"/>
        </a:defRPr>
      </a:lvl8pPr>
      <a:lvl9pPr marL="1828800" algn="ctr" rtl="0" eaLnBrk="0" fontAlgn="base" hangingPunct="0">
        <a:spcBef>
          <a:spcPct val="0"/>
        </a:spcBef>
        <a:spcAft>
          <a:spcPct val="0"/>
        </a:spcAft>
        <a:defRPr sz="3000" b="1">
          <a:solidFill>
            <a:schemeClr val="tx2"/>
          </a:solidFill>
          <a:latin typeface="Helvetica" pitchFamily="34" charset="0"/>
        </a:defRPr>
      </a:lvl9pPr>
    </p:titleStyle>
    <p:bodyStyle>
      <a:lvl1pPr marL="228600" indent="-228600" algn="l" rtl="0" eaLnBrk="0" fontAlgn="base" hangingPunct="0">
        <a:spcBef>
          <a:spcPct val="50000"/>
        </a:spcBef>
        <a:spcAft>
          <a:spcPct val="0"/>
        </a:spcAft>
        <a:buSzPct val="140000"/>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SzPct val="85000"/>
        <a:buFont typeface="Monotype Sorts" pitchFamily="2" charset="2"/>
        <a:buChar char="T"/>
        <a:defRPr sz="2800" i="1">
          <a:solidFill>
            <a:schemeClr val="tx1"/>
          </a:solidFill>
          <a:latin typeface="+mn-lt"/>
        </a:defRPr>
      </a:lvl3pPr>
      <a:lvl4pPr marL="1600200" indent="-228600" algn="l"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eaLnBrk="0" fontAlgn="base" hangingPunct="0">
        <a:spcBef>
          <a:spcPct val="20000"/>
        </a:spcBef>
        <a:spcAft>
          <a:spcPct val="0"/>
        </a:spcAft>
        <a:buChar char="»"/>
        <a:defRPr sz="2400">
          <a:solidFill>
            <a:schemeClr val="tx1"/>
          </a:solidFill>
          <a:latin typeface="+mn-lt"/>
        </a:defRPr>
      </a:lvl6pPr>
      <a:lvl7pPr marL="2971800" indent="-228600" algn="l" rtl="0" eaLnBrk="0" fontAlgn="base" hangingPunct="0">
        <a:spcBef>
          <a:spcPct val="20000"/>
        </a:spcBef>
        <a:spcAft>
          <a:spcPct val="0"/>
        </a:spcAft>
        <a:buChar char="»"/>
        <a:defRPr sz="2400">
          <a:solidFill>
            <a:schemeClr val="tx1"/>
          </a:solidFill>
          <a:latin typeface="+mn-lt"/>
        </a:defRPr>
      </a:lvl7pPr>
      <a:lvl8pPr marL="3429000" indent="-228600" algn="l" rtl="0" eaLnBrk="0" fontAlgn="base" hangingPunct="0">
        <a:spcBef>
          <a:spcPct val="20000"/>
        </a:spcBef>
        <a:spcAft>
          <a:spcPct val="0"/>
        </a:spcAft>
        <a:buChar char="»"/>
        <a:defRPr sz="2400">
          <a:solidFill>
            <a:schemeClr val="tx1"/>
          </a:solidFill>
          <a:latin typeface="+mn-lt"/>
        </a:defRPr>
      </a:lvl8pPr>
      <a:lvl9pPr marL="3886200" indent="-228600" algn="l" rtl="0" eaLnBrk="0" fontAlgn="base" hangingPunct="0">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DF88E54-60E9-443D-B361-BB85396784CB}"/>
              </a:ext>
            </a:extLst>
          </p:cNvPr>
          <p:cNvSpPr>
            <a:spLocks noGrp="1" noChangeArrowheads="1"/>
          </p:cNvSpPr>
          <p:nvPr>
            <p:ph type="title"/>
          </p:nvPr>
        </p:nvSpPr>
        <p:spPr/>
        <p:txBody>
          <a:bodyPr/>
          <a:lstStyle/>
          <a:p>
            <a:r>
              <a:rPr lang="en-US" altLang="en-US" dirty="0"/>
              <a:t>Part 10:  I/O System &amp; Disk</a:t>
            </a:r>
          </a:p>
        </p:txBody>
      </p:sp>
      <p:sp>
        <p:nvSpPr>
          <p:cNvPr id="15363" name="Rectangle 3">
            <a:extLst>
              <a:ext uri="{FF2B5EF4-FFF2-40B4-BE49-F238E27FC236}">
                <a16:creationId xmlns:a16="http://schemas.microsoft.com/office/drawing/2014/main" id="{359BA983-7AB9-4B59-B70B-4BAB2A399BBC}"/>
              </a:ext>
            </a:extLst>
          </p:cNvPr>
          <p:cNvSpPr>
            <a:spLocks noGrp="1" noChangeArrowheads="1"/>
          </p:cNvSpPr>
          <p:nvPr>
            <p:ph type="body" idx="1"/>
          </p:nvPr>
        </p:nvSpPr>
        <p:spPr/>
        <p:txBody>
          <a:bodyPr/>
          <a:lstStyle/>
          <a:p>
            <a:pPr>
              <a:spcBef>
                <a:spcPct val="0"/>
              </a:spcBef>
            </a:pPr>
            <a:r>
              <a:rPr lang="en-US" altLang="en-US"/>
              <a:t>I/O Hardware</a:t>
            </a:r>
          </a:p>
          <a:p>
            <a:pPr>
              <a:spcBef>
                <a:spcPts val="600"/>
              </a:spcBef>
            </a:pPr>
            <a:r>
              <a:rPr lang="en-US" altLang="en-US"/>
              <a:t>I/O System Design and Implementation</a:t>
            </a:r>
          </a:p>
          <a:p>
            <a:pPr lvl="1">
              <a:spcBef>
                <a:spcPct val="0"/>
              </a:spcBef>
            </a:pPr>
            <a:r>
              <a:rPr lang="en-US" altLang="en-US" sz="2600"/>
              <a:t>Design Objectives</a:t>
            </a:r>
          </a:p>
          <a:p>
            <a:pPr lvl="1">
              <a:spcBef>
                <a:spcPct val="0"/>
              </a:spcBef>
            </a:pPr>
            <a:r>
              <a:rPr lang="en-US" altLang="en-US" sz="2600"/>
              <a:t>Kernel I/O Structure</a:t>
            </a:r>
          </a:p>
          <a:p>
            <a:pPr lvl="1">
              <a:spcBef>
                <a:spcPct val="0"/>
              </a:spcBef>
            </a:pPr>
            <a:r>
              <a:rPr lang="en-US" altLang="en-US" sz="2600"/>
              <a:t>Kernel I/O Subsystem</a:t>
            </a:r>
          </a:p>
          <a:p>
            <a:pPr lvl="1">
              <a:spcBef>
                <a:spcPct val="0"/>
              </a:spcBef>
            </a:pPr>
            <a:r>
              <a:rPr lang="en-US" altLang="en-US" sz="2600"/>
              <a:t>Performance Consideration</a:t>
            </a:r>
          </a:p>
          <a:p>
            <a:pPr>
              <a:spcBef>
                <a:spcPts val="600"/>
              </a:spcBef>
            </a:pPr>
            <a:r>
              <a:rPr lang="en-US" altLang="en-US"/>
              <a:t>Disk</a:t>
            </a:r>
          </a:p>
          <a:p>
            <a:pPr lvl="1">
              <a:spcBef>
                <a:spcPct val="0"/>
              </a:spcBef>
            </a:pPr>
            <a:r>
              <a:rPr lang="en-US" altLang="en-US" sz="2600"/>
              <a:t>Disk Structure</a:t>
            </a:r>
          </a:p>
          <a:p>
            <a:pPr lvl="1">
              <a:spcBef>
                <a:spcPct val="0"/>
              </a:spcBef>
            </a:pPr>
            <a:r>
              <a:rPr lang="en-US" altLang="en-US" sz="2600"/>
              <a:t>Disk Scheduling</a:t>
            </a:r>
          </a:p>
          <a:p>
            <a:pPr lvl="2">
              <a:spcBef>
                <a:spcPct val="0"/>
              </a:spcBef>
            </a:pPr>
            <a:r>
              <a:rPr lang="en-US" altLang="en-US" sz="2600"/>
              <a:t>FCFS, SSTF, SCAN, C-SCAN, C-LOOK</a:t>
            </a:r>
          </a:p>
          <a:p>
            <a:pPr lvl="1">
              <a:spcBef>
                <a:spcPct val="0"/>
              </a:spcBef>
            </a:pPr>
            <a:r>
              <a:rPr lang="en-US" altLang="en-US" sz="2600"/>
              <a:t>Disk Management</a:t>
            </a:r>
          </a:p>
          <a:p>
            <a:pPr lvl="1">
              <a:spcBef>
                <a:spcPct val="0"/>
              </a:spcBef>
            </a:pPr>
            <a:r>
              <a:rPr lang="en-US" altLang="en-US" sz="2600"/>
              <a:t>Disk Reliability</a:t>
            </a:r>
          </a:p>
          <a:p>
            <a:pPr lvl="1">
              <a:spcBef>
                <a:spcPct val="0"/>
              </a:spcBef>
            </a:pP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192A165-5D55-4F7E-A528-6E2C7B0806A3}"/>
              </a:ext>
            </a:extLst>
          </p:cNvPr>
          <p:cNvSpPr>
            <a:spLocks noGrp="1" noChangeArrowheads="1"/>
          </p:cNvSpPr>
          <p:nvPr>
            <p:ph type="title"/>
          </p:nvPr>
        </p:nvSpPr>
        <p:spPr>
          <a:xfrm>
            <a:off x="996950" y="495300"/>
            <a:ext cx="7051675" cy="457200"/>
          </a:xfrm>
        </p:spPr>
        <p:txBody>
          <a:bodyPr/>
          <a:lstStyle/>
          <a:p>
            <a:r>
              <a:rPr lang="en-US" altLang="en-US"/>
              <a:t>Performance Consideration</a:t>
            </a:r>
          </a:p>
        </p:txBody>
      </p:sp>
      <p:sp>
        <p:nvSpPr>
          <p:cNvPr id="3" name="Rectangle 3">
            <a:extLst>
              <a:ext uri="{FF2B5EF4-FFF2-40B4-BE49-F238E27FC236}">
                <a16:creationId xmlns:a16="http://schemas.microsoft.com/office/drawing/2014/main" id="{54DD32C8-8067-47F1-BD11-41A504483D18}"/>
              </a:ext>
            </a:extLst>
          </p:cNvPr>
          <p:cNvSpPr txBox="1">
            <a:spLocks noChangeArrowheads="1"/>
          </p:cNvSpPr>
          <p:nvPr/>
        </p:nvSpPr>
        <p:spPr bwMode="auto">
          <a:xfrm>
            <a:off x="455613" y="1282700"/>
            <a:ext cx="8116887" cy="512763"/>
          </a:xfrm>
          <a:prstGeom prst="rect">
            <a:avLst/>
          </a:prstGeom>
          <a:noFill/>
          <a:ln w="9525">
            <a:noFill/>
            <a:miter lim="800000"/>
            <a:headEnd/>
            <a:tailEnd/>
          </a:ln>
        </p:spPr>
        <p:txBody>
          <a:bodyPr/>
          <a:lstStyle/>
          <a:p>
            <a:pPr marL="228600" indent="-228600">
              <a:spcBef>
                <a:spcPct val="50000"/>
              </a:spcBef>
              <a:buSzPct val="140000"/>
              <a:buFontTx/>
              <a:buChar char="•"/>
              <a:defRPr/>
            </a:pPr>
            <a:r>
              <a:rPr lang="en-US" sz="2800" kern="0">
                <a:latin typeface="+mn-lt"/>
              </a:rPr>
              <a:t>Using asynchronous I/O and double-buffer to improve performance</a:t>
            </a:r>
          </a:p>
        </p:txBody>
      </p:sp>
      <p:pic>
        <p:nvPicPr>
          <p:cNvPr id="32772" name="Picture 4">
            <a:extLst>
              <a:ext uri="{FF2B5EF4-FFF2-40B4-BE49-F238E27FC236}">
                <a16:creationId xmlns:a16="http://schemas.microsoft.com/office/drawing/2014/main" id="{8D1A9A4B-7F5A-412B-B6BD-86BB86B65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613" y="2751138"/>
            <a:ext cx="8229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4">
            <a:extLst>
              <a:ext uri="{FF2B5EF4-FFF2-40B4-BE49-F238E27FC236}">
                <a16:creationId xmlns:a16="http://schemas.microsoft.com/office/drawing/2014/main" id="{EF0959DD-956C-4120-8771-B8CEB9B24F54}"/>
              </a:ext>
            </a:extLst>
          </p:cNvPr>
          <p:cNvSpPr txBox="1">
            <a:spLocks noChangeArrowheads="1"/>
          </p:cNvSpPr>
          <p:nvPr/>
        </p:nvSpPr>
        <p:spPr bwMode="auto">
          <a:xfrm>
            <a:off x="6953250" y="4240213"/>
            <a:ext cx="17351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r>
              <a:rPr lang="en-US" altLang="en-US" sz="1800"/>
              <a:t>User </a:t>
            </a:r>
          </a:p>
          <a:p>
            <a:pPr algn="ctr">
              <a:spcBef>
                <a:spcPct val="0"/>
              </a:spcBef>
              <a:buSzTx/>
              <a:buFontTx/>
              <a:buNone/>
            </a:pPr>
            <a:r>
              <a:rPr lang="en-US" altLang="en-US" sz="1800"/>
              <a:t>Process</a:t>
            </a:r>
          </a:p>
        </p:txBody>
      </p:sp>
      <p:sp>
        <p:nvSpPr>
          <p:cNvPr id="32774" name="Text Box 4">
            <a:extLst>
              <a:ext uri="{FF2B5EF4-FFF2-40B4-BE49-F238E27FC236}">
                <a16:creationId xmlns:a16="http://schemas.microsoft.com/office/drawing/2014/main" id="{078B248B-93DD-49EE-AC06-900790DFD9F7}"/>
              </a:ext>
            </a:extLst>
          </p:cNvPr>
          <p:cNvSpPr txBox="1">
            <a:spLocks noChangeArrowheads="1"/>
          </p:cNvSpPr>
          <p:nvPr/>
        </p:nvSpPr>
        <p:spPr bwMode="auto">
          <a:xfrm>
            <a:off x="3622675" y="4278313"/>
            <a:ext cx="17351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r>
              <a:rPr lang="en-US" altLang="en-US" sz="1800"/>
              <a:t>Double</a:t>
            </a:r>
          </a:p>
          <a:p>
            <a:pPr algn="ctr">
              <a:spcBef>
                <a:spcPct val="0"/>
              </a:spcBef>
              <a:buSzTx/>
              <a:buFontTx/>
              <a:buNone/>
            </a:pPr>
            <a:r>
              <a:rPr lang="en-US" altLang="en-US" sz="1800"/>
              <a:t>Buffer</a:t>
            </a:r>
          </a:p>
        </p:txBody>
      </p:sp>
      <p:sp>
        <p:nvSpPr>
          <p:cNvPr id="2" name="TextBox 1">
            <a:extLst>
              <a:ext uri="{FF2B5EF4-FFF2-40B4-BE49-F238E27FC236}">
                <a16:creationId xmlns:a16="http://schemas.microsoft.com/office/drawing/2014/main" id="{C7D072F1-909A-4854-BD4E-F46B23FA40FC}"/>
              </a:ext>
            </a:extLst>
          </p:cNvPr>
          <p:cNvSpPr txBox="1"/>
          <p:nvPr/>
        </p:nvSpPr>
        <p:spPr>
          <a:xfrm>
            <a:off x="4293483" y="3615810"/>
            <a:ext cx="441146" cy="369332"/>
          </a:xfrm>
          <a:prstGeom prst="rect">
            <a:avLst/>
          </a:prstGeom>
          <a:noFill/>
        </p:spPr>
        <p:txBody>
          <a:bodyPr wrap="none" rtlCol="0">
            <a:spAutoFit/>
          </a:bodyPr>
          <a:lstStyle/>
          <a:p>
            <a:r>
              <a:rPr lang="en-US">
                <a:solidFill>
                  <a:srgbClr val="FF0000"/>
                </a:solidFill>
              </a:rPr>
              <a:t>b1</a:t>
            </a:r>
            <a:endParaRPr lang="en-SG">
              <a:solidFill>
                <a:srgbClr val="FF0000"/>
              </a:solidFill>
            </a:endParaRPr>
          </a:p>
        </p:txBody>
      </p:sp>
      <p:sp>
        <p:nvSpPr>
          <p:cNvPr id="4" name="TextBox 3">
            <a:extLst>
              <a:ext uri="{FF2B5EF4-FFF2-40B4-BE49-F238E27FC236}">
                <a16:creationId xmlns:a16="http://schemas.microsoft.com/office/drawing/2014/main" id="{15A8F370-E963-422D-BA8D-19A45B4CD1BF}"/>
              </a:ext>
            </a:extLst>
          </p:cNvPr>
          <p:cNvSpPr txBox="1"/>
          <p:nvPr/>
        </p:nvSpPr>
        <p:spPr>
          <a:xfrm>
            <a:off x="4269671" y="3099893"/>
            <a:ext cx="441146" cy="369332"/>
          </a:xfrm>
          <a:prstGeom prst="rect">
            <a:avLst/>
          </a:prstGeom>
          <a:noFill/>
        </p:spPr>
        <p:txBody>
          <a:bodyPr wrap="none" rtlCol="0">
            <a:spAutoFit/>
          </a:bodyPr>
          <a:lstStyle/>
          <a:p>
            <a:r>
              <a:rPr lang="en-US">
                <a:solidFill>
                  <a:srgbClr val="FF0000"/>
                </a:solidFill>
              </a:rPr>
              <a:t>b2</a:t>
            </a:r>
            <a:endParaRPr lang="en-SG">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75FE436-32AF-4307-9DFD-5149120936B8}"/>
              </a:ext>
            </a:extLst>
          </p:cNvPr>
          <p:cNvSpPr>
            <a:spLocks noGrp="1" noChangeArrowheads="1"/>
          </p:cNvSpPr>
          <p:nvPr>
            <p:ph type="title"/>
          </p:nvPr>
        </p:nvSpPr>
        <p:spPr>
          <a:xfrm>
            <a:off x="996950" y="495300"/>
            <a:ext cx="7051675" cy="457200"/>
          </a:xfrm>
        </p:spPr>
        <p:txBody>
          <a:bodyPr/>
          <a:lstStyle/>
          <a:p>
            <a:r>
              <a:rPr lang="en-US" altLang="en-US"/>
              <a:t>Performance Consideration</a:t>
            </a:r>
          </a:p>
        </p:txBody>
      </p:sp>
      <p:pic>
        <p:nvPicPr>
          <p:cNvPr id="2" name="Picture 1">
            <a:extLst>
              <a:ext uri="{FF2B5EF4-FFF2-40B4-BE49-F238E27FC236}">
                <a16:creationId xmlns:a16="http://schemas.microsoft.com/office/drawing/2014/main" id="{E4D07AC0-627C-4B22-ADCE-E3074B61599F}"/>
              </a:ext>
            </a:extLst>
          </p:cNvPr>
          <p:cNvPicPr>
            <a:picLocks noChangeAspect="1"/>
          </p:cNvPicPr>
          <p:nvPr/>
        </p:nvPicPr>
        <p:blipFill>
          <a:blip r:embed="rId3"/>
          <a:stretch>
            <a:fillRect/>
          </a:stretch>
        </p:blipFill>
        <p:spPr>
          <a:xfrm>
            <a:off x="1165213" y="1269242"/>
            <a:ext cx="6813574" cy="5093458"/>
          </a:xfrm>
          <a:prstGeom prst="rect">
            <a:avLst/>
          </a:prstGeom>
        </p:spPr>
      </p:pic>
      <p:grpSp>
        <p:nvGrpSpPr>
          <p:cNvPr id="9" name="Group 8">
            <a:extLst>
              <a:ext uri="{FF2B5EF4-FFF2-40B4-BE49-F238E27FC236}">
                <a16:creationId xmlns:a16="http://schemas.microsoft.com/office/drawing/2014/main" id="{9772884B-A54F-4218-82AD-1CBF8AAD75F5}"/>
              </a:ext>
            </a:extLst>
          </p:cNvPr>
          <p:cNvGrpSpPr/>
          <p:nvPr/>
        </p:nvGrpSpPr>
        <p:grpSpPr>
          <a:xfrm>
            <a:off x="847710" y="4217015"/>
            <a:ext cx="298480" cy="338554"/>
            <a:chOff x="8199141" y="4511069"/>
            <a:chExt cx="298480" cy="338554"/>
          </a:xfrm>
        </p:grpSpPr>
        <p:sp>
          <p:nvSpPr>
            <p:cNvPr id="11" name="Oval 10">
              <a:extLst>
                <a:ext uri="{FF2B5EF4-FFF2-40B4-BE49-F238E27FC236}">
                  <a16:creationId xmlns:a16="http://schemas.microsoft.com/office/drawing/2014/main" id="{318BE73D-D487-4C2A-922D-E24EF9E9EE06}"/>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12" name="TextBox 11">
              <a:extLst>
                <a:ext uri="{FF2B5EF4-FFF2-40B4-BE49-F238E27FC236}">
                  <a16:creationId xmlns:a16="http://schemas.microsoft.com/office/drawing/2014/main" id="{49858AF3-F6AC-42B4-BA26-EF995F1FB4E2}"/>
                </a:ext>
              </a:extLst>
            </p:cNvPr>
            <p:cNvSpPr txBox="1"/>
            <p:nvPr/>
          </p:nvSpPr>
          <p:spPr>
            <a:xfrm>
              <a:off x="8199141" y="4511069"/>
              <a:ext cx="298480" cy="338554"/>
            </a:xfrm>
            <a:prstGeom prst="rect">
              <a:avLst/>
            </a:prstGeom>
            <a:noFill/>
          </p:spPr>
          <p:txBody>
            <a:bodyPr wrap="none" rtlCol="0">
              <a:spAutoFit/>
            </a:bodyPr>
            <a:lstStyle/>
            <a:p>
              <a:r>
                <a:rPr lang="en-US" sz="1600" b="1">
                  <a:solidFill>
                    <a:srgbClr val="FF0000"/>
                  </a:solidFill>
                </a:rPr>
                <a:t>4</a:t>
              </a:r>
            </a:p>
          </p:txBody>
        </p:sp>
      </p:grpSp>
      <p:grpSp>
        <p:nvGrpSpPr>
          <p:cNvPr id="13" name="Group 12">
            <a:extLst>
              <a:ext uri="{FF2B5EF4-FFF2-40B4-BE49-F238E27FC236}">
                <a16:creationId xmlns:a16="http://schemas.microsoft.com/office/drawing/2014/main" id="{BDD4AED1-F708-46E7-8425-D760157A1800}"/>
              </a:ext>
            </a:extLst>
          </p:cNvPr>
          <p:cNvGrpSpPr/>
          <p:nvPr/>
        </p:nvGrpSpPr>
        <p:grpSpPr>
          <a:xfrm>
            <a:off x="860037" y="5954464"/>
            <a:ext cx="298480" cy="338554"/>
            <a:chOff x="8199141" y="4511069"/>
            <a:chExt cx="298480" cy="338554"/>
          </a:xfrm>
        </p:grpSpPr>
        <p:sp>
          <p:nvSpPr>
            <p:cNvPr id="14" name="Oval 13">
              <a:extLst>
                <a:ext uri="{FF2B5EF4-FFF2-40B4-BE49-F238E27FC236}">
                  <a16:creationId xmlns:a16="http://schemas.microsoft.com/office/drawing/2014/main" id="{D73FF5A2-A111-45F7-BB1D-1F9623D46A04}"/>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15" name="TextBox 14">
              <a:extLst>
                <a:ext uri="{FF2B5EF4-FFF2-40B4-BE49-F238E27FC236}">
                  <a16:creationId xmlns:a16="http://schemas.microsoft.com/office/drawing/2014/main" id="{1555E880-9F92-4B1C-B2C5-3755DCDCF520}"/>
                </a:ext>
              </a:extLst>
            </p:cNvPr>
            <p:cNvSpPr txBox="1"/>
            <p:nvPr/>
          </p:nvSpPr>
          <p:spPr>
            <a:xfrm>
              <a:off x="8199141" y="4511069"/>
              <a:ext cx="298480" cy="338554"/>
            </a:xfrm>
            <a:prstGeom prst="rect">
              <a:avLst/>
            </a:prstGeom>
            <a:noFill/>
          </p:spPr>
          <p:txBody>
            <a:bodyPr wrap="none" rtlCol="0">
              <a:spAutoFit/>
            </a:bodyPr>
            <a:lstStyle/>
            <a:p>
              <a:r>
                <a:rPr lang="en-US" sz="1600" b="1">
                  <a:solidFill>
                    <a:srgbClr val="FF0000"/>
                  </a:solidFill>
                </a:rPr>
                <a:t>5</a:t>
              </a:r>
            </a:p>
          </p:txBody>
        </p:sp>
      </p:grpSp>
      <p:grpSp>
        <p:nvGrpSpPr>
          <p:cNvPr id="16" name="Group 15">
            <a:extLst>
              <a:ext uri="{FF2B5EF4-FFF2-40B4-BE49-F238E27FC236}">
                <a16:creationId xmlns:a16="http://schemas.microsoft.com/office/drawing/2014/main" id="{36AC74AF-4106-4D31-92B8-E58E8FBF3440}"/>
              </a:ext>
            </a:extLst>
          </p:cNvPr>
          <p:cNvGrpSpPr/>
          <p:nvPr/>
        </p:nvGrpSpPr>
        <p:grpSpPr>
          <a:xfrm>
            <a:off x="7971704" y="5954464"/>
            <a:ext cx="298480" cy="338554"/>
            <a:chOff x="8199141" y="4511069"/>
            <a:chExt cx="298480" cy="338554"/>
          </a:xfrm>
        </p:grpSpPr>
        <p:sp>
          <p:nvSpPr>
            <p:cNvPr id="17" name="Oval 16">
              <a:extLst>
                <a:ext uri="{FF2B5EF4-FFF2-40B4-BE49-F238E27FC236}">
                  <a16:creationId xmlns:a16="http://schemas.microsoft.com/office/drawing/2014/main" id="{3CEBE505-51F0-46D8-B12B-5A51F940EFEA}"/>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18" name="TextBox 17">
              <a:extLst>
                <a:ext uri="{FF2B5EF4-FFF2-40B4-BE49-F238E27FC236}">
                  <a16:creationId xmlns:a16="http://schemas.microsoft.com/office/drawing/2014/main" id="{8CF291AA-D312-47DE-8D54-133715616995}"/>
                </a:ext>
              </a:extLst>
            </p:cNvPr>
            <p:cNvSpPr txBox="1"/>
            <p:nvPr/>
          </p:nvSpPr>
          <p:spPr>
            <a:xfrm>
              <a:off x="8199141" y="4511069"/>
              <a:ext cx="298480" cy="338554"/>
            </a:xfrm>
            <a:prstGeom prst="rect">
              <a:avLst/>
            </a:prstGeom>
            <a:noFill/>
          </p:spPr>
          <p:txBody>
            <a:bodyPr wrap="none" rtlCol="0">
              <a:spAutoFit/>
            </a:bodyPr>
            <a:lstStyle/>
            <a:p>
              <a:r>
                <a:rPr lang="en-US" sz="1600" b="1">
                  <a:solidFill>
                    <a:srgbClr val="FF0000"/>
                  </a:solidFill>
                </a:rPr>
                <a:t>6</a:t>
              </a:r>
            </a:p>
          </p:txBody>
        </p:sp>
      </p:grpSp>
      <p:grpSp>
        <p:nvGrpSpPr>
          <p:cNvPr id="19" name="Group 18">
            <a:extLst>
              <a:ext uri="{FF2B5EF4-FFF2-40B4-BE49-F238E27FC236}">
                <a16:creationId xmlns:a16="http://schemas.microsoft.com/office/drawing/2014/main" id="{F397CC27-85F8-460F-B3E7-A20B21C91CE5}"/>
              </a:ext>
            </a:extLst>
          </p:cNvPr>
          <p:cNvGrpSpPr/>
          <p:nvPr/>
        </p:nvGrpSpPr>
        <p:grpSpPr>
          <a:xfrm>
            <a:off x="7958966" y="5053048"/>
            <a:ext cx="298480" cy="338554"/>
            <a:chOff x="8199141" y="4511069"/>
            <a:chExt cx="298480" cy="338554"/>
          </a:xfrm>
        </p:grpSpPr>
        <p:sp>
          <p:nvSpPr>
            <p:cNvPr id="20" name="Oval 19">
              <a:extLst>
                <a:ext uri="{FF2B5EF4-FFF2-40B4-BE49-F238E27FC236}">
                  <a16:creationId xmlns:a16="http://schemas.microsoft.com/office/drawing/2014/main" id="{B6FDFA48-1F6F-4834-822C-4922D4BA0F30}"/>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21" name="TextBox 20">
              <a:extLst>
                <a:ext uri="{FF2B5EF4-FFF2-40B4-BE49-F238E27FC236}">
                  <a16:creationId xmlns:a16="http://schemas.microsoft.com/office/drawing/2014/main" id="{91E8373F-BE04-4CCF-80C1-4A3D1806F1CD}"/>
                </a:ext>
              </a:extLst>
            </p:cNvPr>
            <p:cNvSpPr txBox="1"/>
            <p:nvPr/>
          </p:nvSpPr>
          <p:spPr>
            <a:xfrm>
              <a:off x="8199141" y="4511069"/>
              <a:ext cx="298480" cy="338554"/>
            </a:xfrm>
            <a:prstGeom prst="rect">
              <a:avLst/>
            </a:prstGeom>
            <a:noFill/>
          </p:spPr>
          <p:txBody>
            <a:bodyPr wrap="none" rtlCol="0">
              <a:spAutoFit/>
            </a:bodyPr>
            <a:lstStyle/>
            <a:p>
              <a:r>
                <a:rPr lang="en-US" sz="1600" b="1">
                  <a:solidFill>
                    <a:srgbClr val="FF0000"/>
                  </a:solidFill>
                </a:rPr>
                <a:t>7</a:t>
              </a:r>
            </a:p>
          </p:txBody>
        </p:sp>
      </p:grpSp>
      <p:grpSp>
        <p:nvGrpSpPr>
          <p:cNvPr id="22" name="Group 21">
            <a:extLst>
              <a:ext uri="{FF2B5EF4-FFF2-40B4-BE49-F238E27FC236}">
                <a16:creationId xmlns:a16="http://schemas.microsoft.com/office/drawing/2014/main" id="{1BA9B295-DFCB-4AB1-84C2-919D92E90643}"/>
              </a:ext>
            </a:extLst>
          </p:cNvPr>
          <p:cNvGrpSpPr/>
          <p:nvPr/>
        </p:nvGrpSpPr>
        <p:grpSpPr>
          <a:xfrm>
            <a:off x="7954570" y="4271460"/>
            <a:ext cx="298480" cy="338554"/>
            <a:chOff x="8199141" y="4511069"/>
            <a:chExt cx="298480" cy="338554"/>
          </a:xfrm>
        </p:grpSpPr>
        <p:sp>
          <p:nvSpPr>
            <p:cNvPr id="23" name="Oval 22">
              <a:extLst>
                <a:ext uri="{FF2B5EF4-FFF2-40B4-BE49-F238E27FC236}">
                  <a16:creationId xmlns:a16="http://schemas.microsoft.com/office/drawing/2014/main" id="{60F47AF8-F04A-4702-AEA3-DEA61BC7CD28}"/>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24" name="TextBox 23">
              <a:extLst>
                <a:ext uri="{FF2B5EF4-FFF2-40B4-BE49-F238E27FC236}">
                  <a16:creationId xmlns:a16="http://schemas.microsoft.com/office/drawing/2014/main" id="{410261F7-A816-4D8B-BB5A-26B5640E43F1}"/>
                </a:ext>
              </a:extLst>
            </p:cNvPr>
            <p:cNvSpPr txBox="1"/>
            <p:nvPr/>
          </p:nvSpPr>
          <p:spPr>
            <a:xfrm>
              <a:off x="8199141" y="4511069"/>
              <a:ext cx="298480" cy="338554"/>
            </a:xfrm>
            <a:prstGeom prst="rect">
              <a:avLst/>
            </a:prstGeom>
            <a:noFill/>
          </p:spPr>
          <p:txBody>
            <a:bodyPr wrap="none" rtlCol="0">
              <a:spAutoFit/>
            </a:bodyPr>
            <a:lstStyle/>
            <a:p>
              <a:r>
                <a:rPr lang="en-US" sz="1600" b="1">
                  <a:solidFill>
                    <a:srgbClr val="FF0000"/>
                  </a:solidFill>
                </a:rPr>
                <a:t>8</a:t>
              </a:r>
            </a:p>
          </p:txBody>
        </p:sp>
      </p:grpSp>
      <p:grpSp>
        <p:nvGrpSpPr>
          <p:cNvPr id="25" name="Group 24">
            <a:extLst>
              <a:ext uri="{FF2B5EF4-FFF2-40B4-BE49-F238E27FC236}">
                <a16:creationId xmlns:a16="http://schemas.microsoft.com/office/drawing/2014/main" id="{AD72FB79-F882-4E7D-8277-29B11D05A5C5}"/>
              </a:ext>
            </a:extLst>
          </p:cNvPr>
          <p:cNvGrpSpPr/>
          <p:nvPr/>
        </p:nvGrpSpPr>
        <p:grpSpPr>
          <a:xfrm>
            <a:off x="7939604" y="2333307"/>
            <a:ext cx="298480" cy="338554"/>
            <a:chOff x="8199141" y="4511069"/>
            <a:chExt cx="298480" cy="338554"/>
          </a:xfrm>
        </p:grpSpPr>
        <p:sp>
          <p:nvSpPr>
            <p:cNvPr id="26" name="Oval 25">
              <a:extLst>
                <a:ext uri="{FF2B5EF4-FFF2-40B4-BE49-F238E27FC236}">
                  <a16:creationId xmlns:a16="http://schemas.microsoft.com/office/drawing/2014/main" id="{D271B660-4D2A-4BF3-B7EB-2B727ACA7FC8}"/>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27" name="TextBox 26">
              <a:extLst>
                <a:ext uri="{FF2B5EF4-FFF2-40B4-BE49-F238E27FC236}">
                  <a16:creationId xmlns:a16="http://schemas.microsoft.com/office/drawing/2014/main" id="{07A2A46F-8C93-4E61-BA85-FE217F602D46}"/>
                </a:ext>
              </a:extLst>
            </p:cNvPr>
            <p:cNvSpPr txBox="1"/>
            <p:nvPr/>
          </p:nvSpPr>
          <p:spPr>
            <a:xfrm>
              <a:off x="8199141" y="4511069"/>
              <a:ext cx="298480" cy="338554"/>
            </a:xfrm>
            <a:prstGeom prst="rect">
              <a:avLst/>
            </a:prstGeom>
            <a:noFill/>
          </p:spPr>
          <p:txBody>
            <a:bodyPr wrap="none" rtlCol="0">
              <a:spAutoFit/>
            </a:bodyPr>
            <a:lstStyle/>
            <a:p>
              <a:r>
                <a:rPr lang="en-US" sz="1600" b="1">
                  <a:solidFill>
                    <a:srgbClr val="FF0000"/>
                  </a:solidFill>
                </a:rPr>
                <a:t>9</a:t>
              </a:r>
            </a:p>
          </p:txBody>
        </p:sp>
      </p:grpSp>
      <p:grpSp>
        <p:nvGrpSpPr>
          <p:cNvPr id="28" name="Group 27">
            <a:extLst>
              <a:ext uri="{FF2B5EF4-FFF2-40B4-BE49-F238E27FC236}">
                <a16:creationId xmlns:a16="http://schemas.microsoft.com/office/drawing/2014/main" id="{6FAD256E-63E3-47E6-AF9B-9660AA8EBDBB}"/>
              </a:ext>
            </a:extLst>
          </p:cNvPr>
          <p:cNvGrpSpPr/>
          <p:nvPr/>
        </p:nvGrpSpPr>
        <p:grpSpPr>
          <a:xfrm>
            <a:off x="7857892" y="1291567"/>
            <a:ext cx="412292" cy="338554"/>
            <a:chOff x="8116881" y="4511069"/>
            <a:chExt cx="412292" cy="338554"/>
          </a:xfrm>
        </p:grpSpPr>
        <p:sp>
          <p:nvSpPr>
            <p:cNvPr id="29" name="Oval 28">
              <a:extLst>
                <a:ext uri="{FF2B5EF4-FFF2-40B4-BE49-F238E27FC236}">
                  <a16:creationId xmlns:a16="http://schemas.microsoft.com/office/drawing/2014/main" id="{D38F1762-2592-4F7D-8B55-FD7F7D05CCB2}"/>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30" name="TextBox 29">
              <a:extLst>
                <a:ext uri="{FF2B5EF4-FFF2-40B4-BE49-F238E27FC236}">
                  <a16:creationId xmlns:a16="http://schemas.microsoft.com/office/drawing/2014/main" id="{6CF3B4F2-AACF-48EC-A647-332F48844A01}"/>
                </a:ext>
              </a:extLst>
            </p:cNvPr>
            <p:cNvSpPr txBox="1"/>
            <p:nvPr/>
          </p:nvSpPr>
          <p:spPr>
            <a:xfrm>
              <a:off x="8116881" y="4511069"/>
              <a:ext cx="412292" cy="338554"/>
            </a:xfrm>
            <a:prstGeom prst="rect">
              <a:avLst/>
            </a:prstGeom>
            <a:noFill/>
          </p:spPr>
          <p:txBody>
            <a:bodyPr wrap="none" rtlCol="0">
              <a:spAutoFit/>
            </a:bodyPr>
            <a:lstStyle/>
            <a:p>
              <a:r>
                <a:rPr lang="en-US" sz="1600" b="1">
                  <a:solidFill>
                    <a:srgbClr val="FF0000"/>
                  </a:solidFill>
                </a:rPr>
                <a:t>10</a:t>
              </a:r>
            </a:p>
          </p:txBody>
        </p:sp>
      </p:grpSp>
      <p:grpSp>
        <p:nvGrpSpPr>
          <p:cNvPr id="31" name="Group 30">
            <a:extLst>
              <a:ext uri="{FF2B5EF4-FFF2-40B4-BE49-F238E27FC236}">
                <a16:creationId xmlns:a16="http://schemas.microsoft.com/office/drawing/2014/main" id="{26B8F54C-AE62-403B-9598-D5BFA9BD93E8}"/>
              </a:ext>
            </a:extLst>
          </p:cNvPr>
          <p:cNvGrpSpPr/>
          <p:nvPr/>
        </p:nvGrpSpPr>
        <p:grpSpPr>
          <a:xfrm>
            <a:off x="853340" y="3354894"/>
            <a:ext cx="298480" cy="338554"/>
            <a:chOff x="8199141" y="4511069"/>
            <a:chExt cx="298480" cy="338554"/>
          </a:xfrm>
        </p:grpSpPr>
        <p:sp>
          <p:nvSpPr>
            <p:cNvPr id="32" name="Oval 31">
              <a:extLst>
                <a:ext uri="{FF2B5EF4-FFF2-40B4-BE49-F238E27FC236}">
                  <a16:creationId xmlns:a16="http://schemas.microsoft.com/office/drawing/2014/main" id="{EFF1A6F5-AE95-4C3D-A8EF-E118B64FB7A9}"/>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33" name="TextBox 32">
              <a:extLst>
                <a:ext uri="{FF2B5EF4-FFF2-40B4-BE49-F238E27FC236}">
                  <a16:creationId xmlns:a16="http://schemas.microsoft.com/office/drawing/2014/main" id="{197C2045-3AE5-4182-84EF-D37EFB1A778E}"/>
                </a:ext>
              </a:extLst>
            </p:cNvPr>
            <p:cNvSpPr txBox="1"/>
            <p:nvPr/>
          </p:nvSpPr>
          <p:spPr>
            <a:xfrm>
              <a:off x="8199141" y="4511069"/>
              <a:ext cx="298480" cy="338554"/>
            </a:xfrm>
            <a:prstGeom prst="rect">
              <a:avLst/>
            </a:prstGeom>
            <a:noFill/>
          </p:spPr>
          <p:txBody>
            <a:bodyPr wrap="none" rtlCol="0">
              <a:spAutoFit/>
            </a:bodyPr>
            <a:lstStyle/>
            <a:p>
              <a:r>
                <a:rPr lang="en-US" sz="1600" b="1">
                  <a:solidFill>
                    <a:srgbClr val="FF0000"/>
                  </a:solidFill>
                </a:rPr>
                <a:t>3</a:t>
              </a:r>
            </a:p>
          </p:txBody>
        </p:sp>
      </p:grpSp>
      <p:grpSp>
        <p:nvGrpSpPr>
          <p:cNvPr id="34" name="Group 33">
            <a:extLst>
              <a:ext uri="{FF2B5EF4-FFF2-40B4-BE49-F238E27FC236}">
                <a16:creationId xmlns:a16="http://schemas.microsoft.com/office/drawing/2014/main" id="{5657085B-AA96-42AF-8B9C-92FE3F7B8CD6}"/>
              </a:ext>
            </a:extLst>
          </p:cNvPr>
          <p:cNvGrpSpPr/>
          <p:nvPr/>
        </p:nvGrpSpPr>
        <p:grpSpPr>
          <a:xfrm>
            <a:off x="853340" y="1970241"/>
            <a:ext cx="298480" cy="338554"/>
            <a:chOff x="8199141" y="4511069"/>
            <a:chExt cx="298480" cy="338554"/>
          </a:xfrm>
        </p:grpSpPr>
        <p:sp>
          <p:nvSpPr>
            <p:cNvPr id="35" name="Oval 34">
              <a:extLst>
                <a:ext uri="{FF2B5EF4-FFF2-40B4-BE49-F238E27FC236}">
                  <a16:creationId xmlns:a16="http://schemas.microsoft.com/office/drawing/2014/main" id="{168902B4-F663-4B7B-8950-FA768E6A5FFB}"/>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36" name="TextBox 35">
              <a:extLst>
                <a:ext uri="{FF2B5EF4-FFF2-40B4-BE49-F238E27FC236}">
                  <a16:creationId xmlns:a16="http://schemas.microsoft.com/office/drawing/2014/main" id="{93DD891A-E994-4CB3-9A69-B3326F38FE77}"/>
                </a:ext>
              </a:extLst>
            </p:cNvPr>
            <p:cNvSpPr txBox="1"/>
            <p:nvPr/>
          </p:nvSpPr>
          <p:spPr>
            <a:xfrm>
              <a:off x="8199141" y="4511069"/>
              <a:ext cx="298480" cy="338554"/>
            </a:xfrm>
            <a:prstGeom prst="rect">
              <a:avLst/>
            </a:prstGeom>
            <a:noFill/>
          </p:spPr>
          <p:txBody>
            <a:bodyPr wrap="none" rtlCol="0">
              <a:spAutoFit/>
            </a:bodyPr>
            <a:lstStyle/>
            <a:p>
              <a:r>
                <a:rPr lang="en-US" sz="1600" b="1">
                  <a:solidFill>
                    <a:srgbClr val="FF0000"/>
                  </a:solidFill>
                </a:rPr>
                <a:t>2</a:t>
              </a:r>
            </a:p>
          </p:txBody>
        </p:sp>
      </p:grpSp>
      <p:grpSp>
        <p:nvGrpSpPr>
          <p:cNvPr id="37" name="Group 36">
            <a:extLst>
              <a:ext uri="{FF2B5EF4-FFF2-40B4-BE49-F238E27FC236}">
                <a16:creationId xmlns:a16="http://schemas.microsoft.com/office/drawing/2014/main" id="{888940FF-FD0D-4060-BE63-AC3EB1E6334A}"/>
              </a:ext>
            </a:extLst>
          </p:cNvPr>
          <p:cNvGrpSpPr/>
          <p:nvPr/>
        </p:nvGrpSpPr>
        <p:grpSpPr>
          <a:xfrm>
            <a:off x="860037" y="1292093"/>
            <a:ext cx="298480" cy="338554"/>
            <a:chOff x="8199141" y="4511069"/>
            <a:chExt cx="298480" cy="338554"/>
          </a:xfrm>
        </p:grpSpPr>
        <p:sp>
          <p:nvSpPr>
            <p:cNvPr id="38" name="Oval 37">
              <a:extLst>
                <a:ext uri="{FF2B5EF4-FFF2-40B4-BE49-F238E27FC236}">
                  <a16:creationId xmlns:a16="http://schemas.microsoft.com/office/drawing/2014/main" id="{0E9515A3-4AA1-486D-B249-094037E4D676}"/>
                </a:ext>
              </a:extLst>
            </p:cNvPr>
            <p:cNvSpPr/>
            <p:nvPr/>
          </p:nvSpPr>
          <p:spPr bwMode="auto">
            <a:xfrm>
              <a:off x="8226938" y="4560092"/>
              <a:ext cx="242887" cy="240508"/>
            </a:xfrm>
            <a:prstGeom prst="ellipse">
              <a:avLst/>
            </a:prstGeom>
            <a:solidFill>
              <a:srgbClr val="FFC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Helvetica" charset="0"/>
              </a:endParaRPr>
            </a:p>
          </p:txBody>
        </p:sp>
        <p:sp>
          <p:nvSpPr>
            <p:cNvPr id="39" name="TextBox 38">
              <a:extLst>
                <a:ext uri="{FF2B5EF4-FFF2-40B4-BE49-F238E27FC236}">
                  <a16:creationId xmlns:a16="http://schemas.microsoft.com/office/drawing/2014/main" id="{327B2632-1C13-4803-9097-14239FE35829}"/>
                </a:ext>
              </a:extLst>
            </p:cNvPr>
            <p:cNvSpPr txBox="1"/>
            <p:nvPr/>
          </p:nvSpPr>
          <p:spPr>
            <a:xfrm>
              <a:off x="8199141" y="4511069"/>
              <a:ext cx="298480" cy="338554"/>
            </a:xfrm>
            <a:prstGeom prst="rect">
              <a:avLst/>
            </a:prstGeom>
            <a:noFill/>
          </p:spPr>
          <p:txBody>
            <a:bodyPr wrap="none" rtlCol="0">
              <a:spAutoFit/>
            </a:bodyPr>
            <a:lstStyle/>
            <a:p>
              <a:r>
                <a:rPr lang="en-US" sz="1600" b="1">
                  <a:solidFill>
                    <a:srgbClr val="FF0000"/>
                  </a:solidFill>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9CC5FE8-6FA6-4677-85CF-C3A26B45109F}"/>
              </a:ext>
            </a:extLst>
          </p:cNvPr>
          <p:cNvSpPr>
            <a:spLocks noGrp="1" noChangeArrowheads="1"/>
          </p:cNvSpPr>
          <p:nvPr>
            <p:ph type="title"/>
          </p:nvPr>
        </p:nvSpPr>
        <p:spPr/>
        <p:txBody>
          <a:bodyPr/>
          <a:lstStyle/>
          <a:p>
            <a:r>
              <a:rPr lang="en-US" altLang="en-US"/>
              <a:t>Performance Consideration</a:t>
            </a:r>
          </a:p>
        </p:txBody>
      </p:sp>
      <p:sp>
        <p:nvSpPr>
          <p:cNvPr id="36867" name="Rectangle 3">
            <a:extLst>
              <a:ext uri="{FF2B5EF4-FFF2-40B4-BE49-F238E27FC236}">
                <a16:creationId xmlns:a16="http://schemas.microsoft.com/office/drawing/2014/main" id="{C52E90A0-B108-4284-A0C1-3493006B003E}"/>
              </a:ext>
            </a:extLst>
          </p:cNvPr>
          <p:cNvSpPr>
            <a:spLocks noGrp="1" noChangeArrowheads="1"/>
          </p:cNvSpPr>
          <p:nvPr>
            <p:ph type="body" idx="1"/>
          </p:nvPr>
        </p:nvSpPr>
        <p:spPr/>
        <p:txBody>
          <a:bodyPr/>
          <a:lstStyle/>
          <a:p>
            <a:r>
              <a:rPr lang="en-US" altLang="en-US"/>
              <a:t>I/O is a major factor in system performance</a:t>
            </a:r>
          </a:p>
          <a:p>
            <a:pPr lvl="1"/>
            <a:r>
              <a:rPr lang="en-US" altLang="en-US"/>
              <a:t>It demands CPU to execute device driver code</a:t>
            </a:r>
          </a:p>
          <a:p>
            <a:pPr lvl="1"/>
            <a:r>
              <a:rPr lang="en-US" altLang="en-US"/>
              <a:t>Context switches due to interrupts may stress CPU</a:t>
            </a:r>
          </a:p>
          <a:p>
            <a:pPr lvl="1"/>
            <a:r>
              <a:rPr lang="en-US" altLang="en-US"/>
              <a:t>Data copying between I/O controllers and physical memory also affect system performance.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DCA9846-C163-4416-8837-5D54B336E4CC}"/>
              </a:ext>
            </a:extLst>
          </p:cNvPr>
          <p:cNvSpPr>
            <a:spLocks noGrp="1" noChangeArrowheads="1"/>
          </p:cNvSpPr>
          <p:nvPr>
            <p:ph type="title"/>
          </p:nvPr>
        </p:nvSpPr>
        <p:spPr/>
        <p:txBody>
          <a:bodyPr/>
          <a:lstStyle/>
          <a:p>
            <a:r>
              <a:rPr lang="en-US" altLang="en-US"/>
              <a:t>Part 7:  I/O System &amp; Disk</a:t>
            </a:r>
          </a:p>
        </p:txBody>
      </p:sp>
      <p:sp>
        <p:nvSpPr>
          <p:cNvPr id="3075" name="Rectangle 3">
            <a:extLst>
              <a:ext uri="{FF2B5EF4-FFF2-40B4-BE49-F238E27FC236}">
                <a16:creationId xmlns:a16="http://schemas.microsoft.com/office/drawing/2014/main" id="{B259D9B5-2EB9-44A3-811D-6234191FA5A8}"/>
              </a:ext>
            </a:extLst>
          </p:cNvPr>
          <p:cNvSpPr>
            <a:spLocks noGrp="1" noChangeArrowheads="1"/>
          </p:cNvSpPr>
          <p:nvPr>
            <p:ph type="body" idx="1"/>
          </p:nvPr>
        </p:nvSpPr>
        <p:spPr/>
        <p:txBody>
          <a:bodyPr/>
          <a:lstStyle/>
          <a:p>
            <a:pPr>
              <a:spcBef>
                <a:spcPct val="0"/>
              </a:spcBef>
            </a:pPr>
            <a:r>
              <a:rPr lang="en-US" altLang="en-US"/>
              <a:t>I/O Hardware</a:t>
            </a:r>
          </a:p>
          <a:p>
            <a:pPr>
              <a:spcBef>
                <a:spcPts val="600"/>
              </a:spcBef>
            </a:pPr>
            <a:r>
              <a:rPr lang="en-US" altLang="en-US"/>
              <a:t>I/O System Design and Implementation</a:t>
            </a:r>
          </a:p>
          <a:p>
            <a:pPr lvl="1">
              <a:spcBef>
                <a:spcPct val="0"/>
              </a:spcBef>
            </a:pPr>
            <a:r>
              <a:rPr lang="en-US" altLang="en-US" sz="2600"/>
              <a:t>Design Objectives</a:t>
            </a:r>
          </a:p>
          <a:p>
            <a:pPr lvl="1">
              <a:spcBef>
                <a:spcPct val="0"/>
              </a:spcBef>
            </a:pPr>
            <a:r>
              <a:rPr lang="en-US" altLang="en-US" sz="2600"/>
              <a:t>Kernel I/O Structure</a:t>
            </a:r>
          </a:p>
          <a:p>
            <a:pPr lvl="1">
              <a:spcBef>
                <a:spcPct val="0"/>
              </a:spcBef>
            </a:pPr>
            <a:r>
              <a:rPr lang="en-US" altLang="en-US" sz="2600"/>
              <a:t>Kernel I/O Subsystem</a:t>
            </a:r>
          </a:p>
          <a:p>
            <a:pPr lvl="1">
              <a:spcBef>
                <a:spcPct val="0"/>
              </a:spcBef>
            </a:pPr>
            <a:r>
              <a:rPr lang="en-US" altLang="en-US" sz="2600"/>
              <a:t>Performance Consideration</a:t>
            </a:r>
          </a:p>
          <a:p>
            <a:pPr>
              <a:spcBef>
                <a:spcPts val="600"/>
              </a:spcBef>
            </a:pPr>
            <a:r>
              <a:rPr lang="en-US" altLang="en-US"/>
              <a:t>Disk</a:t>
            </a:r>
          </a:p>
          <a:p>
            <a:pPr lvl="1">
              <a:spcBef>
                <a:spcPct val="0"/>
              </a:spcBef>
            </a:pPr>
            <a:r>
              <a:rPr lang="en-US" altLang="en-US" sz="2600"/>
              <a:t>Disk Structure</a:t>
            </a:r>
          </a:p>
          <a:p>
            <a:pPr lvl="1">
              <a:spcBef>
                <a:spcPct val="0"/>
              </a:spcBef>
            </a:pPr>
            <a:r>
              <a:rPr lang="en-US" altLang="en-US" sz="2600"/>
              <a:t>Disk Scheduling</a:t>
            </a:r>
          </a:p>
          <a:p>
            <a:pPr lvl="2">
              <a:spcBef>
                <a:spcPct val="0"/>
              </a:spcBef>
            </a:pPr>
            <a:r>
              <a:rPr lang="en-US" altLang="en-US" sz="2600"/>
              <a:t>FCFS, SSTF, SCAN, C-SCAN, C-LOOK</a:t>
            </a:r>
          </a:p>
          <a:p>
            <a:pPr lvl="1">
              <a:spcBef>
                <a:spcPct val="0"/>
              </a:spcBef>
            </a:pPr>
            <a:r>
              <a:rPr lang="en-US" altLang="en-US" sz="2600"/>
              <a:t>Disk Management</a:t>
            </a:r>
          </a:p>
          <a:p>
            <a:pPr lvl="1">
              <a:spcBef>
                <a:spcPct val="0"/>
              </a:spcBef>
            </a:pPr>
            <a:r>
              <a:rPr lang="en-US" altLang="en-US" sz="2600"/>
              <a:t>Disk Reliability</a:t>
            </a:r>
          </a:p>
          <a:p>
            <a:pPr lvl="1">
              <a:spcBef>
                <a:spcPct val="0"/>
              </a:spcBef>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3075">
                                            <p:txEl>
                                              <p:pRg st="6" end="6"/>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500" fill="hold"/>
                                        <p:tgtEl>
                                          <p:spTgt spid="3075">
                                            <p:txEl>
                                              <p:pRg st="7" end="7"/>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3075">
                                            <p:txEl>
                                              <p:pRg st="8" end="8"/>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500" fill="hold"/>
                                        <p:tgtEl>
                                          <p:spTgt spid="3075">
                                            <p:txEl>
                                              <p:pRg st="9" end="9"/>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dir="cw">
                                      <p:cBhvr override="childStyle">
                                        <p:cTn id="14" dur="500" fill="hold"/>
                                        <p:tgtEl>
                                          <p:spTgt spid="3075">
                                            <p:txEl>
                                              <p:pRg st="10" end="10"/>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500" fill="hold"/>
                                        <p:tgtEl>
                                          <p:spTgt spid="3075">
                                            <p:txEl>
                                              <p:pRg st="11" end="1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a:extLst>
              <a:ext uri="{FF2B5EF4-FFF2-40B4-BE49-F238E27FC236}">
                <a16:creationId xmlns:a16="http://schemas.microsoft.com/office/drawing/2014/main" id="{1D55F811-8EE4-4C87-8D70-97151C6928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013" y="1830388"/>
            <a:ext cx="7650162"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Box 3">
            <a:extLst>
              <a:ext uri="{FF2B5EF4-FFF2-40B4-BE49-F238E27FC236}">
                <a16:creationId xmlns:a16="http://schemas.microsoft.com/office/drawing/2014/main" id="{A5BEBE54-D0CB-4E9E-8C53-7B9742CA12B7}"/>
              </a:ext>
            </a:extLst>
          </p:cNvPr>
          <p:cNvSpPr txBox="1">
            <a:spLocks noChangeArrowheads="1"/>
          </p:cNvSpPr>
          <p:nvPr/>
        </p:nvSpPr>
        <p:spPr bwMode="auto">
          <a:xfrm>
            <a:off x="438150" y="1960563"/>
            <a:ext cx="21685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bIns="0">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r>
              <a:rPr lang="en-US" altLang="en-US" sz="2200">
                <a:solidFill>
                  <a:srgbClr val="000000"/>
                </a:solidFill>
                <a:latin typeface="Gill Sans"/>
                <a:ea typeface="Gill Sans"/>
                <a:cs typeface="Gill Sans"/>
              </a:rPr>
              <a:t>Disk heads</a:t>
            </a:r>
          </a:p>
        </p:txBody>
      </p:sp>
      <p:cxnSp>
        <p:nvCxnSpPr>
          <p:cNvPr id="6" name="Straight Connector 5">
            <a:extLst>
              <a:ext uri="{FF2B5EF4-FFF2-40B4-BE49-F238E27FC236}">
                <a16:creationId xmlns:a16="http://schemas.microsoft.com/office/drawing/2014/main" id="{23EFA91F-F727-4EE8-B6B7-225535AF1966}"/>
              </a:ext>
            </a:extLst>
          </p:cNvPr>
          <p:cNvCxnSpPr/>
          <p:nvPr/>
        </p:nvCxnSpPr>
        <p:spPr>
          <a:xfrm>
            <a:off x="1870075" y="2393950"/>
            <a:ext cx="3348038" cy="638175"/>
          </a:xfrm>
          <a:prstGeom prst="line">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0965" name="TextBox 6">
            <a:extLst>
              <a:ext uri="{FF2B5EF4-FFF2-40B4-BE49-F238E27FC236}">
                <a16:creationId xmlns:a16="http://schemas.microsoft.com/office/drawing/2014/main" id="{53EBCAA3-2DAE-4EA6-9C7B-F6588E9F1FDA}"/>
              </a:ext>
            </a:extLst>
          </p:cNvPr>
          <p:cNvSpPr txBox="1">
            <a:spLocks noChangeArrowheads="1"/>
          </p:cNvSpPr>
          <p:nvPr/>
        </p:nvSpPr>
        <p:spPr bwMode="auto">
          <a:xfrm>
            <a:off x="6599238" y="5297488"/>
            <a:ext cx="21685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bIns="0">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r>
              <a:rPr lang="en-US" altLang="en-US" sz="2200">
                <a:solidFill>
                  <a:srgbClr val="000000"/>
                </a:solidFill>
                <a:latin typeface="Gill Sans"/>
                <a:ea typeface="Gill Sans"/>
                <a:cs typeface="Gill Sans"/>
              </a:rPr>
              <a:t>Platters</a:t>
            </a:r>
          </a:p>
        </p:txBody>
      </p:sp>
      <p:cxnSp>
        <p:nvCxnSpPr>
          <p:cNvPr id="8" name="Straight Connector 7">
            <a:extLst>
              <a:ext uri="{FF2B5EF4-FFF2-40B4-BE49-F238E27FC236}">
                <a16:creationId xmlns:a16="http://schemas.microsoft.com/office/drawing/2014/main" id="{CE019C17-85DE-4889-854D-56D3E6842F66}"/>
              </a:ext>
            </a:extLst>
          </p:cNvPr>
          <p:cNvCxnSpPr/>
          <p:nvPr/>
        </p:nvCxnSpPr>
        <p:spPr>
          <a:xfrm flipH="1" flipV="1">
            <a:off x="6405563" y="3194050"/>
            <a:ext cx="1146175" cy="2103438"/>
          </a:xfrm>
          <a:prstGeom prst="line">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0967" name="TextBox 10">
            <a:extLst>
              <a:ext uri="{FF2B5EF4-FFF2-40B4-BE49-F238E27FC236}">
                <a16:creationId xmlns:a16="http://schemas.microsoft.com/office/drawing/2014/main" id="{60C1AD6E-65C2-4189-ADBD-B0D9A3AE7896}"/>
              </a:ext>
            </a:extLst>
          </p:cNvPr>
          <p:cNvSpPr txBox="1">
            <a:spLocks noChangeArrowheads="1"/>
          </p:cNvSpPr>
          <p:nvPr/>
        </p:nvSpPr>
        <p:spPr bwMode="auto">
          <a:xfrm>
            <a:off x="6248400" y="2578100"/>
            <a:ext cx="157163" cy="122238"/>
          </a:xfrm>
          <a:prstGeom prst="rect">
            <a:avLst/>
          </a:prstGeom>
          <a:solidFill>
            <a:srgbClr val="FF0000"/>
          </a:solidFill>
          <a:ln w="28575">
            <a:solidFill>
              <a:schemeClr val="tx1"/>
            </a:solidFill>
            <a:miter lim="800000"/>
            <a:headEnd/>
            <a:tailEnd/>
          </a:ln>
        </p:spPr>
        <p:txBody>
          <a:bodyPr tIns="0" bIns="0" anchor="ct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endParaRPr lang="en-US" altLang="en-US" sz="1800">
              <a:solidFill>
                <a:srgbClr val="000000"/>
              </a:solidFill>
              <a:latin typeface="Gill Sans"/>
              <a:ea typeface="Gill Sans"/>
              <a:cs typeface="Gill Sans"/>
            </a:endParaRPr>
          </a:p>
        </p:txBody>
      </p:sp>
      <p:sp>
        <p:nvSpPr>
          <p:cNvPr id="40968" name="TextBox 11">
            <a:extLst>
              <a:ext uri="{FF2B5EF4-FFF2-40B4-BE49-F238E27FC236}">
                <a16:creationId xmlns:a16="http://schemas.microsoft.com/office/drawing/2014/main" id="{0E4C6130-5BB2-4150-BFC3-F9E691626874}"/>
              </a:ext>
            </a:extLst>
          </p:cNvPr>
          <p:cNvSpPr txBox="1">
            <a:spLocks noChangeArrowheads="1"/>
          </p:cNvSpPr>
          <p:nvPr/>
        </p:nvSpPr>
        <p:spPr bwMode="auto">
          <a:xfrm>
            <a:off x="6594475" y="2908300"/>
            <a:ext cx="157163" cy="122238"/>
          </a:xfrm>
          <a:prstGeom prst="rect">
            <a:avLst/>
          </a:prstGeom>
          <a:solidFill>
            <a:srgbClr val="FF0000"/>
          </a:solidFill>
          <a:ln w="28575">
            <a:solidFill>
              <a:schemeClr val="tx1"/>
            </a:solidFill>
            <a:miter lim="800000"/>
            <a:headEnd/>
            <a:tailEnd/>
          </a:ln>
        </p:spPr>
        <p:txBody>
          <a:bodyPr tIns="0" bIns="0" anchor="ct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endParaRPr lang="en-US" altLang="en-US" sz="1800">
              <a:solidFill>
                <a:srgbClr val="000000"/>
              </a:solidFill>
              <a:latin typeface="Gill Sans"/>
              <a:ea typeface="Gill Sans"/>
              <a:cs typeface="Gill Sans"/>
            </a:endParaRPr>
          </a:p>
        </p:txBody>
      </p:sp>
      <p:cxnSp>
        <p:nvCxnSpPr>
          <p:cNvPr id="13" name="Straight Connector 12">
            <a:extLst>
              <a:ext uri="{FF2B5EF4-FFF2-40B4-BE49-F238E27FC236}">
                <a16:creationId xmlns:a16="http://schemas.microsoft.com/office/drawing/2014/main" id="{BB38CF77-DA99-4188-9D6D-32F611EA1C7F}"/>
              </a:ext>
            </a:extLst>
          </p:cNvPr>
          <p:cNvCxnSpPr/>
          <p:nvPr/>
        </p:nvCxnSpPr>
        <p:spPr>
          <a:xfrm flipH="1">
            <a:off x="6405563" y="1962150"/>
            <a:ext cx="346075" cy="612775"/>
          </a:xfrm>
          <a:prstGeom prst="line">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919952C-7725-458E-8B40-B7287C9311FF}"/>
              </a:ext>
            </a:extLst>
          </p:cNvPr>
          <p:cNvCxnSpPr/>
          <p:nvPr/>
        </p:nvCxnSpPr>
        <p:spPr>
          <a:xfrm flipH="1">
            <a:off x="6751638" y="2114550"/>
            <a:ext cx="152400" cy="793750"/>
          </a:xfrm>
          <a:prstGeom prst="line">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0971" name="TextBox 17">
            <a:extLst>
              <a:ext uri="{FF2B5EF4-FFF2-40B4-BE49-F238E27FC236}">
                <a16:creationId xmlns:a16="http://schemas.microsoft.com/office/drawing/2014/main" id="{3F7B3F33-A720-448D-A17B-7F7F5215BB7E}"/>
              </a:ext>
            </a:extLst>
          </p:cNvPr>
          <p:cNvSpPr txBox="1">
            <a:spLocks noChangeArrowheads="1"/>
          </p:cNvSpPr>
          <p:nvPr/>
        </p:nvSpPr>
        <p:spPr bwMode="auto">
          <a:xfrm>
            <a:off x="4870450" y="1238250"/>
            <a:ext cx="389731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bIns="0">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r>
              <a:rPr lang="en-US" altLang="en-US" sz="2200">
                <a:solidFill>
                  <a:srgbClr val="000000"/>
                </a:solidFill>
                <a:latin typeface="Gill Sans"/>
                <a:ea typeface="Gill Sans"/>
                <a:cs typeface="Gill Sans"/>
              </a:rPr>
              <a:t>Sectors</a:t>
            </a:r>
          </a:p>
          <a:p>
            <a:pPr algn="ctr">
              <a:spcBef>
                <a:spcPct val="0"/>
              </a:spcBef>
              <a:buSzTx/>
              <a:buFontTx/>
              <a:buNone/>
            </a:pPr>
            <a:r>
              <a:rPr lang="en-US" altLang="en-US" sz="2200">
                <a:solidFill>
                  <a:srgbClr val="000000"/>
                </a:solidFill>
                <a:latin typeface="Gill Sans"/>
                <a:ea typeface="Gill Sans"/>
                <a:cs typeface="Gill Sans"/>
              </a:rPr>
              <a:t>(1 sector = 512 bytes)</a:t>
            </a:r>
          </a:p>
        </p:txBody>
      </p:sp>
      <p:sp>
        <p:nvSpPr>
          <p:cNvPr id="14" name="Rectangle 2">
            <a:extLst>
              <a:ext uri="{FF2B5EF4-FFF2-40B4-BE49-F238E27FC236}">
                <a16:creationId xmlns:a16="http://schemas.microsoft.com/office/drawing/2014/main" id="{840FE134-EF38-48B0-933E-2A3D5CEA67BE}"/>
              </a:ext>
            </a:extLst>
          </p:cNvPr>
          <p:cNvSpPr txBox="1">
            <a:spLocks noChangeArrowheads="1"/>
          </p:cNvSpPr>
          <p:nvPr/>
        </p:nvSpPr>
        <p:spPr>
          <a:xfrm>
            <a:off x="1128713" y="444500"/>
            <a:ext cx="6886575" cy="457200"/>
          </a:xfrm>
          <a:prstGeom prst="rect">
            <a:avLst/>
          </a:prstGeom>
        </p:spPr>
        <p:txBody>
          <a:bodyPr/>
          <a:lstStyle/>
          <a:p>
            <a:pPr algn="ctr">
              <a:defRPr/>
            </a:pPr>
            <a:r>
              <a:rPr lang="en-US" sz="3000" b="1" kern="0">
                <a:solidFill>
                  <a:schemeClr val="tx2"/>
                </a:solidFill>
                <a:latin typeface="+mj-lt"/>
                <a:ea typeface="+mj-ea"/>
                <a:cs typeface="+mj-cs"/>
              </a:rPr>
              <a:t>Disk Structure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A2778D9-5B14-4C16-AFD7-5F0E5ABFDD44}"/>
              </a:ext>
            </a:extLst>
          </p:cNvPr>
          <p:cNvSpPr>
            <a:spLocks noGrp="1" noChangeArrowheads="1"/>
          </p:cNvSpPr>
          <p:nvPr>
            <p:ph type="title"/>
          </p:nvPr>
        </p:nvSpPr>
        <p:spPr>
          <a:xfrm>
            <a:off x="1128713" y="444500"/>
            <a:ext cx="6886575" cy="457200"/>
          </a:xfrm>
        </p:spPr>
        <p:txBody>
          <a:bodyPr/>
          <a:lstStyle/>
          <a:p>
            <a:r>
              <a:rPr lang="en-US" altLang="en-US"/>
              <a:t>Disk Structure</a:t>
            </a:r>
          </a:p>
        </p:txBody>
      </p:sp>
      <p:sp>
        <p:nvSpPr>
          <p:cNvPr id="43011" name="Rectangle 3">
            <a:extLst>
              <a:ext uri="{FF2B5EF4-FFF2-40B4-BE49-F238E27FC236}">
                <a16:creationId xmlns:a16="http://schemas.microsoft.com/office/drawing/2014/main" id="{FAABC125-82E1-41E6-8034-2D5152DC380D}"/>
              </a:ext>
            </a:extLst>
          </p:cNvPr>
          <p:cNvSpPr>
            <a:spLocks noGrp="1" noChangeArrowheads="1"/>
          </p:cNvSpPr>
          <p:nvPr>
            <p:ph type="body" idx="1"/>
          </p:nvPr>
        </p:nvSpPr>
        <p:spPr>
          <a:xfrm>
            <a:off x="206375" y="1423988"/>
            <a:ext cx="3870325" cy="4827587"/>
          </a:xfrm>
        </p:spPr>
        <p:txBody>
          <a:bodyPr/>
          <a:lstStyle/>
          <a:p>
            <a:pPr>
              <a:spcBef>
                <a:spcPct val="5000"/>
              </a:spcBef>
            </a:pPr>
            <a:r>
              <a:rPr lang="en-US" altLang="en-US" sz="2400"/>
              <a:t>Disk drives are addressed as large 1-dimensional arrays of </a:t>
            </a:r>
            <a:r>
              <a:rPr lang="en-US" altLang="en-US" sz="2400" i="1">
                <a:solidFill>
                  <a:schemeClr val="accent2"/>
                </a:solidFill>
              </a:rPr>
              <a:t>physical blocks</a:t>
            </a:r>
            <a:r>
              <a:rPr lang="en-US" altLang="en-US" sz="2400"/>
              <a:t>, where the physical block is the smallest unit of transfer (usually 512 bytes)</a:t>
            </a:r>
          </a:p>
          <a:p>
            <a:pPr>
              <a:spcBef>
                <a:spcPct val="45000"/>
              </a:spcBef>
            </a:pPr>
            <a:r>
              <a:rPr lang="en-US" altLang="en-US" sz="2400"/>
              <a:t>The array of physical blocks is mapped into the sectors of the disk sequentially</a:t>
            </a:r>
          </a:p>
        </p:txBody>
      </p:sp>
      <p:pic>
        <p:nvPicPr>
          <p:cNvPr id="43012" name="Picture 5">
            <a:extLst>
              <a:ext uri="{FF2B5EF4-FFF2-40B4-BE49-F238E27FC236}">
                <a16:creationId xmlns:a16="http://schemas.microsoft.com/office/drawing/2014/main" id="{ADE875FA-CF1F-4CB6-8B5D-27C73E119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1" t="2466" r="801" b="2834"/>
          <a:stretch>
            <a:fillRect/>
          </a:stretch>
        </p:blipFill>
        <p:spPr bwMode="auto">
          <a:xfrm>
            <a:off x="4181475" y="1474788"/>
            <a:ext cx="4754563"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ABA6FC4-006A-44D1-BEFA-CFE892D3D998}"/>
              </a:ext>
            </a:extLst>
          </p:cNvPr>
          <p:cNvSpPr>
            <a:spLocks noGrp="1" noChangeArrowheads="1"/>
          </p:cNvSpPr>
          <p:nvPr>
            <p:ph type="title"/>
          </p:nvPr>
        </p:nvSpPr>
        <p:spPr>
          <a:xfrm>
            <a:off x="1128713" y="471488"/>
            <a:ext cx="6886575" cy="457200"/>
          </a:xfrm>
        </p:spPr>
        <p:txBody>
          <a:bodyPr/>
          <a:lstStyle/>
          <a:p>
            <a:r>
              <a:rPr lang="en-US" altLang="en-US"/>
              <a:t>Disk I/O</a:t>
            </a:r>
          </a:p>
        </p:txBody>
      </p:sp>
      <p:sp>
        <p:nvSpPr>
          <p:cNvPr id="45059" name="Rectangle 3">
            <a:extLst>
              <a:ext uri="{FF2B5EF4-FFF2-40B4-BE49-F238E27FC236}">
                <a16:creationId xmlns:a16="http://schemas.microsoft.com/office/drawing/2014/main" id="{BB78C8D8-7CFD-4061-AED3-A9EA71D6653B}"/>
              </a:ext>
            </a:extLst>
          </p:cNvPr>
          <p:cNvSpPr>
            <a:spLocks noGrp="1" noChangeArrowheads="1"/>
          </p:cNvSpPr>
          <p:nvPr>
            <p:ph type="body" idx="1"/>
          </p:nvPr>
        </p:nvSpPr>
        <p:spPr>
          <a:xfrm>
            <a:off x="446088" y="1273175"/>
            <a:ext cx="8251825" cy="1592263"/>
          </a:xfrm>
        </p:spPr>
        <p:txBody>
          <a:bodyPr/>
          <a:lstStyle/>
          <a:p>
            <a:pPr>
              <a:defRPr/>
            </a:pPr>
            <a:r>
              <a:rPr lang="en-US" sz="2600">
                <a:latin typeface="Arial" pitchFamily="34" charset="0"/>
                <a:cs typeface="Arial" pitchFamily="34" charset="0"/>
              </a:rPr>
              <a:t>To read a requested sector, disk drive needs to position the disk head and perform data transfer.</a:t>
            </a:r>
          </a:p>
        </p:txBody>
      </p:sp>
      <p:pic>
        <p:nvPicPr>
          <p:cNvPr id="45060" name="Picture 3" descr="p3">
            <a:extLst>
              <a:ext uri="{FF2B5EF4-FFF2-40B4-BE49-F238E27FC236}">
                <a16:creationId xmlns:a16="http://schemas.microsoft.com/office/drawing/2014/main" id="{4A2D6682-E210-4965-91DD-5A63D2AC5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064" y="2556782"/>
            <a:ext cx="380365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EC44F68-6C08-40B0-AC8F-A0644350179C}"/>
              </a:ext>
            </a:extLst>
          </p:cNvPr>
          <p:cNvSpPr txBox="1"/>
          <p:nvPr/>
        </p:nvSpPr>
        <p:spPr>
          <a:xfrm>
            <a:off x="446087" y="2349273"/>
            <a:ext cx="4848225" cy="3846512"/>
          </a:xfrm>
          <a:prstGeom prst="rect">
            <a:avLst/>
          </a:prstGeom>
          <a:noFill/>
        </p:spPr>
        <p:txBody>
          <a:bodyPr>
            <a:spAutoFit/>
          </a:bodyPr>
          <a:lstStyle/>
          <a:p>
            <a:pPr marL="231775" indent="-231775">
              <a:buSzPct val="140000"/>
              <a:buFont typeface="Arial" pitchFamily="34" charset="0"/>
              <a:buChar char="•"/>
              <a:defRPr/>
            </a:pPr>
            <a:r>
              <a:rPr lang="en-US" sz="2600">
                <a:latin typeface="Arial" pitchFamily="34" charset="0"/>
                <a:cs typeface="Arial" pitchFamily="34" charset="0"/>
              </a:rPr>
              <a:t>Position time has two major components</a:t>
            </a:r>
          </a:p>
          <a:p>
            <a:pPr marL="463550" lvl="1" indent="-227013">
              <a:spcBef>
                <a:spcPts val="600"/>
              </a:spcBef>
              <a:buClr>
                <a:schemeClr val="tx1"/>
              </a:buClr>
              <a:buSzPct val="140000"/>
              <a:buFont typeface="Courier New" pitchFamily="49" charset="0"/>
              <a:buChar char="-"/>
              <a:defRPr/>
            </a:pPr>
            <a:r>
              <a:rPr lang="en-US" sz="2200" i="1">
                <a:solidFill>
                  <a:schemeClr val="accent2"/>
                </a:solidFill>
                <a:latin typeface="Arial" pitchFamily="34" charset="0"/>
                <a:cs typeface="Arial" pitchFamily="34" charset="0"/>
              </a:rPr>
              <a:t>Seek time</a:t>
            </a:r>
            <a:r>
              <a:rPr lang="en-US" sz="2200">
                <a:latin typeface="Arial" pitchFamily="34" charset="0"/>
                <a:cs typeface="Arial" pitchFamily="34" charset="0"/>
              </a:rPr>
              <a:t> for the disk to move the heads to the track containing the desired sector	(5 -25 milliseconds)</a:t>
            </a:r>
          </a:p>
          <a:p>
            <a:pPr marL="463550" lvl="1" indent="-227013">
              <a:spcBef>
                <a:spcPts val="600"/>
              </a:spcBef>
              <a:buClr>
                <a:schemeClr val="tx1"/>
              </a:buClr>
              <a:buSzPct val="140000"/>
              <a:buFont typeface="Courier New" pitchFamily="49" charset="0"/>
              <a:buChar char="-"/>
              <a:defRPr/>
            </a:pPr>
            <a:r>
              <a:rPr lang="en-US" sz="2200" i="1">
                <a:solidFill>
                  <a:schemeClr val="accent2"/>
                </a:solidFill>
                <a:latin typeface="Arial" pitchFamily="34" charset="0"/>
                <a:cs typeface="Arial" pitchFamily="34" charset="0"/>
              </a:rPr>
              <a:t>Rotational latency</a:t>
            </a:r>
            <a:r>
              <a:rPr lang="en-US" sz="2200">
                <a:latin typeface="Arial" pitchFamily="34" charset="0"/>
                <a:cs typeface="Arial" pitchFamily="34" charset="0"/>
              </a:rPr>
              <a:t> for the disk to rotate the </a:t>
            </a:r>
            <a:r>
              <a:rPr lang="en-US" sz="2400">
                <a:latin typeface="Arial" pitchFamily="34" charset="0"/>
                <a:cs typeface="Arial" pitchFamily="34" charset="0"/>
              </a:rPr>
              <a:t>desired sector to the disk head	(8 milliseconds)</a:t>
            </a:r>
          </a:p>
          <a:p>
            <a:pPr>
              <a:defRPr/>
            </a:pPr>
            <a:endParaRPr lang="en-US" sz="2400">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5">
            <a:extLst>
              <a:ext uri="{FF2B5EF4-FFF2-40B4-BE49-F238E27FC236}">
                <a16:creationId xmlns:a16="http://schemas.microsoft.com/office/drawing/2014/main" id="{1F46D789-7B6C-4D28-9BEF-F96FFE25A76F}"/>
              </a:ext>
            </a:extLst>
          </p:cNvPr>
          <p:cNvSpPr>
            <a:spLocks noGrp="1"/>
          </p:cNvSpPr>
          <p:nvPr>
            <p:ph type="title"/>
          </p:nvPr>
        </p:nvSpPr>
        <p:spPr/>
        <p:txBody>
          <a:bodyPr/>
          <a:lstStyle/>
          <a:p>
            <a:r>
              <a:rPr lang="en-US" altLang="en-US"/>
              <a:t>Disk I/O (Cont.)</a:t>
            </a:r>
          </a:p>
        </p:txBody>
      </p:sp>
      <p:sp>
        <p:nvSpPr>
          <p:cNvPr id="36867" name="Rectangle 3">
            <a:extLst>
              <a:ext uri="{FF2B5EF4-FFF2-40B4-BE49-F238E27FC236}">
                <a16:creationId xmlns:a16="http://schemas.microsoft.com/office/drawing/2014/main" id="{C6D05ECA-AA13-426F-94AF-AE69004C16D2}"/>
              </a:ext>
            </a:extLst>
          </p:cNvPr>
          <p:cNvSpPr txBox="1">
            <a:spLocks noChangeArrowheads="1"/>
          </p:cNvSpPr>
          <p:nvPr/>
        </p:nvSpPr>
        <p:spPr bwMode="auto">
          <a:xfrm>
            <a:off x="370114" y="1322697"/>
            <a:ext cx="8701315"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algn="ctr" eaLnBrk="0" fontAlgn="base" hangingPunct="0">
              <a:spcBef>
                <a:spcPct val="0"/>
              </a:spcBef>
              <a:spcAft>
                <a:spcPct val="0"/>
              </a:spcAft>
              <a:defRPr>
                <a:solidFill>
                  <a:schemeClr val="tx1"/>
                </a:solidFill>
                <a:latin typeface="Helvetica" panose="020B0604020202020204" pitchFamily="34" charset="0"/>
              </a:defRPr>
            </a:lvl6pPr>
            <a:lvl7pPr marL="2971800" indent="-228600" algn="ctr" eaLnBrk="0" fontAlgn="base" hangingPunct="0">
              <a:spcBef>
                <a:spcPct val="0"/>
              </a:spcBef>
              <a:spcAft>
                <a:spcPct val="0"/>
              </a:spcAft>
              <a:defRPr>
                <a:solidFill>
                  <a:schemeClr val="tx1"/>
                </a:solidFill>
                <a:latin typeface="Helvetica" panose="020B0604020202020204" pitchFamily="34" charset="0"/>
              </a:defRPr>
            </a:lvl7pPr>
            <a:lvl8pPr marL="3429000" indent="-228600" algn="ctr" eaLnBrk="0" fontAlgn="base" hangingPunct="0">
              <a:spcBef>
                <a:spcPct val="0"/>
              </a:spcBef>
              <a:spcAft>
                <a:spcPct val="0"/>
              </a:spcAft>
              <a:defRPr>
                <a:solidFill>
                  <a:schemeClr val="tx1"/>
                </a:solidFill>
                <a:latin typeface="Helvetica" panose="020B0604020202020204" pitchFamily="34" charset="0"/>
              </a:defRPr>
            </a:lvl8pPr>
            <a:lvl9pPr marL="3886200" indent="-228600" algn="ctr" eaLnBrk="0" fontAlgn="base" hangingPunct="0">
              <a:spcBef>
                <a:spcPct val="0"/>
              </a:spcBef>
              <a:spcAft>
                <a:spcPct val="0"/>
              </a:spcAft>
              <a:defRPr>
                <a:solidFill>
                  <a:schemeClr val="tx1"/>
                </a:solidFill>
                <a:latin typeface="Helvetica" panose="020B0604020202020204" pitchFamily="34" charset="0"/>
              </a:defRPr>
            </a:lvl9pPr>
          </a:lstStyle>
          <a:p>
            <a:pPr algn="l" eaLnBrk="1" hangingPunct="1">
              <a:spcBef>
                <a:spcPts val="0"/>
              </a:spcBef>
              <a:buFont typeface="Arial" panose="020B0604020202020204" pitchFamily="34" charset="0"/>
              <a:buChar char="•"/>
            </a:pPr>
            <a:r>
              <a:rPr lang="en-US" altLang="en-US" sz="2600">
                <a:solidFill>
                  <a:srgbClr val="000000"/>
                </a:solidFill>
                <a:ea typeface="MS PGothic" panose="020B0600070205080204" pitchFamily="34" charset="-128"/>
                <a:cs typeface="Arial" panose="020B0604020202020204" pitchFamily="34" charset="0"/>
              </a:rPr>
              <a:t>How long to read or write N sectors?</a:t>
            </a:r>
          </a:p>
          <a:p>
            <a:pPr lvl="1" algn="l" eaLnBrk="1" hangingPunct="1">
              <a:spcBef>
                <a:spcPts val="600"/>
              </a:spcBef>
              <a:buFont typeface="Times" panose="02020603050405020304" pitchFamily="18" charset="0"/>
              <a:buChar char="•"/>
            </a:pPr>
            <a:r>
              <a:rPr lang="en-US" altLang="en-US" sz="2000">
                <a:solidFill>
                  <a:srgbClr val="000000"/>
                </a:solidFill>
                <a:ea typeface="MS PGothic" panose="020B0600070205080204" pitchFamily="34" charset="-128"/>
                <a:cs typeface="Arial" panose="020B0604020202020204" pitchFamily="34" charset="0"/>
              </a:rPr>
              <a:t>Positioning Time + Data Transfer Time (N)</a:t>
            </a:r>
          </a:p>
          <a:p>
            <a:pPr lvl="1" algn="l" eaLnBrk="1" hangingPunct="1">
              <a:spcBef>
                <a:spcPts val="600"/>
              </a:spcBef>
              <a:buFont typeface="Times" panose="02020603050405020304" pitchFamily="18" charset="0"/>
              <a:buChar char="•"/>
            </a:pPr>
            <a:r>
              <a:rPr lang="en-US" altLang="en-US" sz="2000">
                <a:ea typeface="MS PGothic" panose="020B0600070205080204" pitchFamily="34" charset="-128"/>
                <a:cs typeface="Arial" panose="020B0604020202020204" pitchFamily="34" charset="0"/>
              </a:rPr>
              <a:t>Positioning time: </a:t>
            </a:r>
            <a:r>
              <a:rPr lang="en-US" altLang="en-US" sz="2000" i="1">
                <a:solidFill>
                  <a:srgbClr val="000000"/>
                </a:solidFill>
                <a:ea typeface="MS PGothic" panose="020B0600070205080204" pitchFamily="34" charset="-128"/>
                <a:cs typeface="Arial" panose="020B0604020202020204" pitchFamily="34" charset="0"/>
              </a:rPr>
              <a:t>Seek Time </a:t>
            </a:r>
            <a:r>
              <a:rPr lang="en-US" altLang="en-US" sz="2000">
                <a:solidFill>
                  <a:srgbClr val="000000"/>
                </a:solidFill>
                <a:ea typeface="MS PGothic" panose="020B0600070205080204" pitchFamily="34" charset="-128"/>
                <a:cs typeface="Arial" panose="020B0604020202020204" pitchFamily="34" charset="0"/>
              </a:rPr>
              <a:t>+ </a:t>
            </a:r>
            <a:r>
              <a:rPr lang="en-US" altLang="en-US" sz="2000" i="1">
                <a:solidFill>
                  <a:srgbClr val="000000"/>
                </a:solidFill>
                <a:ea typeface="MS PGothic" panose="020B0600070205080204" pitchFamily="34" charset="-128"/>
                <a:cs typeface="Arial" panose="020B0604020202020204" pitchFamily="34" charset="0"/>
              </a:rPr>
              <a:t>Rotational Latency</a:t>
            </a:r>
          </a:p>
          <a:p>
            <a:pPr lvl="1" algn="l" eaLnBrk="1" hangingPunct="1">
              <a:spcBef>
                <a:spcPts val="600"/>
              </a:spcBef>
              <a:buFont typeface="Times" panose="02020603050405020304" pitchFamily="18" charset="0"/>
              <a:buChar char="•"/>
            </a:pPr>
            <a:r>
              <a:rPr lang="en-US" altLang="en-US" sz="2000">
                <a:ea typeface="MS PGothic" panose="020B0600070205080204" pitchFamily="34" charset="-128"/>
                <a:cs typeface="Arial" panose="020B0604020202020204" pitchFamily="34" charset="0"/>
              </a:rPr>
              <a:t>Transfer time: (</a:t>
            </a:r>
            <a:r>
              <a:rPr lang="en-US" altLang="en-US" sz="2000" i="1">
                <a:ea typeface="MS PGothic" panose="020B0600070205080204" pitchFamily="34" charset="-128"/>
                <a:cs typeface="Arial" panose="020B0604020202020204" pitchFamily="34" charset="0"/>
              </a:rPr>
              <a:t>N</a:t>
            </a:r>
            <a:r>
              <a:rPr lang="en-US" altLang="en-US" sz="2000">
                <a:ea typeface="MS PGothic" panose="020B0600070205080204" pitchFamily="34" charset="-128"/>
                <a:cs typeface="Arial" panose="020B0604020202020204" pitchFamily="34" charset="0"/>
              </a:rPr>
              <a:t> / </a:t>
            </a:r>
            <a:r>
              <a:rPr lang="en-US" altLang="en-US" sz="2000" i="1">
                <a:ea typeface="MS PGothic" panose="020B0600070205080204" pitchFamily="34" charset="-128"/>
                <a:cs typeface="Arial" panose="020B0604020202020204" pitchFamily="34" charset="0"/>
              </a:rPr>
              <a:t>Number of Sectors per Track</a:t>
            </a:r>
            <a:r>
              <a:rPr lang="en-US" altLang="en-US" sz="2000">
                <a:ea typeface="MS PGothic" panose="020B0600070205080204" pitchFamily="34" charset="-128"/>
                <a:cs typeface="Arial" panose="020B0604020202020204" pitchFamily="34" charset="0"/>
              </a:rPr>
              <a:t>) </a:t>
            </a:r>
            <a:r>
              <a:rPr lang="en-US" altLang="en-US" sz="2000">
                <a:ea typeface="MS PGothic" panose="020B0600070205080204" pitchFamily="34" charset="-128"/>
                <a:cs typeface="Arial" panose="020B0604020202020204" pitchFamily="34" charset="0"/>
                <a:sym typeface="Symbol" panose="05050102010706020507" pitchFamily="18" charset="2"/>
              </a:rPr>
              <a:t> </a:t>
            </a:r>
            <a:r>
              <a:rPr lang="en-US" altLang="en-US" sz="2000" i="1">
                <a:ea typeface="MS PGothic" panose="020B0600070205080204" pitchFamily="34" charset="-128"/>
                <a:cs typeface="Arial" panose="020B0604020202020204" pitchFamily="34" charset="0"/>
                <a:sym typeface="Symbol" panose="05050102010706020507" pitchFamily="18" charset="2"/>
              </a:rPr>
              <a:t>Full</a:t>
            </a:r>
            <a:r>
              <a:rPr lang="en-US" altLang="en-US" sz="2000">
                <a:ea typeface="MS PGothic" panose="020B0600070205080204" pitchFamily="34" charset="-128"/>
                <a:cs typeface="Arial" panose="020B0604020202020204" pitchFamily="34" charset="0"/>
                <a:sym typeface="Symbol" panose="05050102010706020507" pitchFamily="18" charset="2"/>
              </a:rPr>
              <a:t> </a:t>
            </a:r>
            <a:r>
              <a:rPr lang="en-US" altLang="en-US" sz="2000" i="1">
                <a:ea typeface="MS PGothic" panose="020B0600070205080204" pitchFamily="34" charset="-128"/>
                <a:cs typeface="Arial" panose="020B0604020202020204" pitchFamily="34" charset="0"/>
                <a:sym typeface="Symbol" panose="05050102010706020507" pitchFamily="18" charset="2"/>
              </a:rPr>
              <a:t>Rotation Time</a:t>
            </a:r>
            <a:endParaRPr lang="en-US" altLang="en-US" sz="2000" i="1">
              <a:ea typeface="MS PGothic" panose="020B0600070205080204" pitchFamily="34" charset="-128"/>
              <a:cs typeface="Arial" panose="020B0604020202020204" pitchFamily="34" charset="0"/>
            </a:endParaRPr>
          </a:p>
          <a:p>
            <a:pPr lvl="1" algn="l" eaLnBrk="1" hangingPunct="1">
              <a:spcBef>
                <a:spcPts val="0"/>
              </a:spcBef>
              <a:buFont typeface="Times" panose="02020603050405020304" pitchFamily="18" charset="0"/>
              <a:buChar char="•"/>
            </a:pPr>
            <a:endParaRPr lang="en-US" altLang="en-US" sz="2400">
              <a:solidFill>
                <a:srgbClr val="000000"/>
              </a:solidFill>
              <a:ea typeface="MS PGothic" panose="020B0600070205080204" pitchFamily="34" charset="-128"/>
              <a:cs typeface="Arial" panose="020B0604020202020204" pitchFamily="34" charset="0"/>
            </a:endParaRPr>
          </a:p>
          <a:p>
            <a:pPr algn="l" eaLnBrk="1" hangingPunct="1">
              <a:spcBef>
                <a:spcPts val="0"/>
              </a:spcBef>
              <a:buFont typeface="Arial" panose="020B0604020202020204" pitchFamily="34" charset="0"/>
              <a:buChar char="•"/>
            </a:pPr>
            <a:r>
              <a:rPr lang="en-US" altLang="en-US" sz="2600">
                <a:ea typeface="MS PGothic" panose="020B0600070205080204" pitchFamily="34" charset="-128"/>
                <a:cs typeface="Arial" panose="020B0604020202020204" pitchFamily="34" charset="0"/>
              </a:rPr>
              <a:t>Some parameters:</a:t>
            </a:r>
          </a:p>
          <a:p>
            <a:pPr lvl="1" eaLnBrk="1" hangingPunct="1">
              <a:spcBef>
                <a:spcPts val="600"/>
              </a:spcBef>
              <a:buFont typeface="Times" panose="02020603050405020304" pitchFamily="18" charset="0"/>
              <a:buChar char="•"/>
            </a:pPr>
            <a:r>
              <a:rPr lang="en-US" altLang="en-US" sz="2000" i="1">
                <a:ea typeface="MS PGothic" panose="020B0600070205080204" pitchFamily="34" charset="-128"/>
                <a:cs typeface="Arial" panose="020B0604020202020204" pitchFamily="34" charset="0"/>
              </a:rPr>
              <a:t>Seek time</a:t>
            </a:r>
            <a:r>
              <a:rPr lang="en-US" altLang="en-US" sz="2000">
                <a:ea typeface="MS PGothic" panose="020B0600070205080204" pitchFamily="34" charset="-128"/>
                <a:cs typeface="Arial" panose="020B0604020202020204" pitchFamily="34" charset="0"/>
              </a:rPr>
              <a:t>: </a:t>
            </a:r>
            <a:r>
              <a:rPr lang="en-US" altLang="en-US" sz="2000">
                <a:solidFill>
                  <a:srgbClr val="FF0000"/>
                </a:solidFill>
                <a:ea typeface="MS PGothic" panose="020B0600070205080204" pitchFamily="34" charset="-128"/>
                <a:cs typeface="Arial" panose="020B0604020202020204" pitchFamily="34" charset="0"/>
              </a:rPr>
              <a:t>10 </a:t>
            </a:r>
            <a:r>
              <a:rPr lang="en-US" altLang="en-US" sz="2000" err="1">
                <a:solidFill>
                  <a:srgbClr val="FF0000"/>
                </a:solidFill>
                <a:ea typeface="MS PGothic" panose="020B0600070205080204" pitchFamily="34" charset="-128"/>
                <a:cs typeface="Arial" panose="020B0604020202020204" pitchFamily="34" charset="0"/>
              </a:rPr>
              <a:t>ms</a:t>
            </a:r>
            <a:endParaRPr lang="en-US" altLang="en-US" sz="2000">
              <a:solidFill>
                <a:srgbClr val="FF0000"/>
              </a:solidFill>
              <a:ea typeface="MS PGothic" panose="020B0600070205080204" pitchFamily="34" charset="-128"/>
              <a:cs typeface="Arial" panose="020B0604020202020204" pitchFamily="34" charset="0"/>
            </a:endParaRPr>
          </a:p>
          <a:p>
            <a:pPr lvl="1" algn="l" eaLnBrk="1" hangingPunct="1">
              <a:spcBef>
                <a:spcPts val="600"/>
              </a:spcBef>
              <a:buFont typeface="Times" panose="02020603050405020304" pitchFamily="18" charset="0"/>
              <a:buChar char="•"/>
            </a:pPr>
            <a:r>
              <a:rPr lang="en-US" altLang="en-US" sz="2000" i="1">
                <a:ea typeface="MS PGothic" panose="020B0600070205080204" pitchFamily="34" charset="-128"/>
                <a:cs typeface="Arial" panose="020B0604020202020204" pitchFamily="34" charset="0"/>
              </a:rPr>
              <a:t>Full rotational time</a:t>
            </a:r>
            <a:r>
              <a:rPr lang="en-US" altLang="en-US" sz="2000">
                <a:ea typeface="MS PGothic" panose="020B0600070205080204" pitchFamily="34" charset="-128"/>
                <a:cs typeface="Arial" panose="020B0604020202020204" pitchFamily="34" charset="0"/>
              </a:rPr>
              <a:t>: </a:t>
            </a:r>
            <a:r>
              <a:rPr lang="en-US" altLang="en-US" sz="2000">
                <a:solidFill>
                  <a:srgbClr val="FF0000"/>
                </a:solidFill>
                <a:ea typeface="MS PGothic" panose="020B0600070205080204" pitchFamily="34" charset="-128"/>
                <a:cs typeface="Arial" panose="020B0604020202020204" pitchFamily="34" charset="0"/>
              </a:rPr>
              <a:t>8 </a:t>
            </a:r>
            <a:r>
              <a:rPr lang="en-US" altLang="en-US" sz="2000" err="1">
                <a:solidFill>
                  <a:srgbClr val="FF0000"/>
                </a:solidFill>
                <a:ea typeface="MS PGothic" panose="020B0600070205080204" pitchFamily="34" charset="-128"/>
                <a:cs typeface="Arial" panose="020B0604020202020204" pitchFamily="34" charset="0"/>
              </a:rPr>
              <a:t>ms</a:t>
            </a:r>
            <a:r>
              <a:rPr lang="en-US" altLang="en-US" sz="2000">
                <a:solidFill>
                  <a:srgbClr val="FF0000"/>
                </a:solidFill>
                <a:ea typeface="MS PGothic" panose="020B0600070205080204" pitchFamily="34" charset="-128"/>
                <a:cs typeface="Arial" panose="020B0604020202020204" pitchFamily="34" charset="0"/>
              </a:rPr>
              <a:t> </a:t>
            </a:r>
            <a:r>
              <a:rPr lang="en-US" altLang="en-US" sz="2000">
                <a:ea typeface="MS PGothic" panose="020B0600070205080204" pitchFamily="34" charset="-128"/>
                <a:cs typeface="Arial" panose="020B0604020202020204" pitchFamily="34" charset="0"/>
              </a:rPr>
              <a:t>(</a:t>
            </a:r>
            <a:r>
              <a:rPr lang="en-US" altLang="en-US" sz="2000" i="1">
                <a:ea typeface="MS PGothic" panose="020B0600070205080204" pitchFamily="34" charset="-128"/>
                <a:cs typeface="Arial" panose="020B0604020202020204" pitchFamily="34" charset="0"/>
              </a:rPr>
              <a:t>Rotational latency</a:t>
            </a:r>
            <a:r>
              <a:rPr lang="en-US" altLang="en-US" sz="2000">
                <a:ea typeface="MS PGothic" panose="020B0600070205080204" pitchFamily="34" charset="-128"/>
                <a:cs typeface="Arial" panose="020B0604020202020204" pitchFamily="34" charset="0"/>
              </a:rPr>
              <a:t>: </a:t>
            </a:r>
            <a:r>
              <a:rPr lang="en-US" altLang="en-US" sz="2000">
                <a:solidFill>
                  <a:srgbClr val="FF0000"/>
                </a:solidFill>
                <a:ea typeface="MS PGothic" panose="020B0600070205080204" pitchFamily="34" charset="-128"/>
                <a:cs typeface="Arial" panose="020B0604020202020204" pitchFamily="34" charset="0"/>
              </a:rPr>
              <a:t>4 </a:t>
            </a:r>
            <a:r>
              <a:rPr lang="en-US" altLang="en-US" sz="2000" err="1">
                <a:solidFill>
                  <a:srgbClr val="FF0000"/>
                </a:solidFill>
                <a:ea typeface="MS PGothic" panose="020B0600070205080204" pitchFamily="34" charset="-128"/>
                <a:cs typeface="Arial" panose="020B0604020202020204" pitchFamily="34" charset="0"/>
              </a:rPr>
              <a:t>ms</a:t>
            </a:r>
            <a:r>
              <a:rPr lang="en-US" altLang="en-US" sz="2000">
                <a:ea typeface="MS PGothic" panose="020B0600070205080204" pitchFamily="34" charset="-128"/>
                <a:cs typeface="Arial" panose="020B0604020202020204" pitchFamily="34" charset="0"/>
              </a:rPr>
              <a:t>)</a:t>
            </a:r>
          </a:p>
          <a:p>
            <a:pPr lvl="1" algn="l" eaLnBrk="1" hangingPunct="1">
              <a:spcBef>
                <a:spcPts val="600"/>
              </a:spcBef>
              <a:buFont typeface="Times" panose="02020603050405020304" pitchFamily="18" charset="0"/>
              <a:buChar char="•"/>
            </a:pPr>
            <a:r>
              <a:rPr lang="en-US" altLang="en-US" sz="2000" i="1">
                <a:ea typeface="MS PGothic" panose="020B0600070205080204" pitchFamily="34" charset="-128"/>
                <a:cs typeface="Arial" panose="020B0604020202020204" pitchFamily="34" charset="0"/>
              </a:rPr>
              <a:t>Sector size</a:t>
            </a:r>
            <a:r>
              <a:rPr lang="en-US" altLang="en-US" sz="2000">
                <a:ea typeface="MS PGothic" panose="020B0600070205080204" pitchFamily="34" charset="-128"/>
                <a:cs typeface="Arial" panose="020B0604020202020204" pitchFamily="34" charset="0"/>
              </a:rPr>
              <a:t>: </a:t>
            </a:r>
            <a:r>
              <a:rPr lang="en-US" altLang="en-US" sz="2000">
                <a:solidFill>
                  <a:srgbClr val="FF0000"/>
                </a:solidFill>
                <a:ea typeface="MS PGothic" panose="020B0600070205080204" pitchFamily="34" charset="-128"/>
                <a:cs typeface="Arial" panose="020B0604020202020204" pitchFamily="34" charset="0"/>
              </a:rPr>
              <a:t>512 Bytes</a:t>
            </a:r>
          </a:p>
          <a:p>
            <a:pPr lvl="1" algn="l" eaLnBrk="1" hangingPunct="1">
              <a:spcBef>
                <a:spcPts val="600"/>
              </a:spcBef>
              <a:buFont typeface="Times" panose="02020603050405020304" pitchFamily="18" charset="0"/>
              <a:buChar char="•"/>
            </a:pPr>
            <a:r>
              <a:rPr lang="en-US" altLang="en-US" sz="2000" i="1">
                <a:ea typeface="MS PGothic" panose="020B0600070205080204" pitchFamily="34" charset="-128"/>
                <a:cs typeface="Arial" panose="020B0604020202020204" pitchFamily="34" charset="0"/>
              </a:rPr>
              <a:t>Track size</a:t>
            </a:r>
            <a:r>
              <a:rPr lang="en-US" altLang="en-US" sz="2000">
                <a:ea typeface="MS PGothic" panose="020B0600070205080204" pitchFamily="34" charset="-128"/>
                <a:cs typeface="Arial" panose="020B0604020202020204" pitchFamily="34" charset="0"/>
              </a:rPr>
              <a:t>: </a:t>
            </a:r>
            <a:r>
              <a:rPr lang="en-US" altLang="en-US" sz="2000">
                <a:solidFill>
                  <a:srgbClr val="FF0000"/>
                </a:solidFill>
                <a:ea typeface="MS PGothic" panose="020B0600070205080204" pitchFamily="34" charset="-128"/>
                <a:cs typeface="Arial" panose="020B0604020202020204" pitchFamily="34" charset="0"/>
              </a:rPr>
              <a:t>1 K sectors per track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7" name="Rectangle 3">
            <a:extLst>
              <a:ext uri="{FF2B5EF4-FFF2-40B4-BE49-F238E27FC236}">
                <a16:creationId xmlns:a16="http://schemas.microsoft.com/office/drawing/2014/main" id="{11865703-78C2-41C2-8177-6CC6BA6E053C}"/>
              </a:ext>
            </a:extLst>
          </p:cNvPr>
          <p:cNvSpPr>
            <a:spLocks noGrp="1" noChangeArrowheads="1"/>
          </p:cNvSpPr>
          <p:nvPr>
            <p:ph type="body" idx="4294967295"/>
          </p:nvPr>
        </p:nvSpPr>
        <p:spPr>
          <a:xfrm>
            <a:off x="450056" y="1260475"/>
            <a:ext cx="7767637" cy="4222750"/>
          </a:xfrm>
        </p:spPr>
        <p:txBody>
          <a:bodyPr/>
          <a:lstStyle/>
          <a:p>
            <a:pPr eaLnBrk="1" hangingPunct="1">
              <a:spcBef>
                <a:spcPts val="0"/>
              </a:spcBef>
            </a:pPr>
            <a:r>
              <a:rPr lang="en-US" altLang="en-US" sz="2600"/>
              <a:t>Random Request </a:t>
            </a:r>
          </a:p>
          <a:p>
            <a:pPr lvl="1" eaLnBrk="1" hangingPunct="1">
              <a:spcBef>
                <a:spcPts val="600"/>
              </a:spcBef>
            </a:pPr>
            <a:r>
              <a:rPr lang="en-US" altLang="en-US" sz="2200">
                <a:solidFill>
                  <a:srgbClr val="000000"/>
                </a:solidFill>
                <a:ea typeface="MS PGothic" panose="020B0600070205080204" pitchFamily="34" charset="-128"/>
                <a:cs typeface="Arial" panose="020B0604020202020204" pitchFamily="34" charset="0"/>
              </a:rPr>
              <a:t>Seek Time + Rotational Latency  + Transfer Time</a:t>
            </a:r>
            <a:r>
              <a:rPr lang="en-US" altLang="en-US" sz="2200"/>
              <a:t> </a:t>
            </a:r>
          </a:p>
          <a:p>
            <a:pPr lvl="1" eaLnBrk="1" hangingPunct="1">
              <a:spcBef>
                <a:spcPts val="0"/>
              </a:spcBef>
              <a:buFontTx/>
              <a:buNone/>
            </a:pPr>
            <a:r>
              <a:rPr lang="en-US" altLang="en-US" sz="2600"/>
              <a:t>	</a:t>
            </a:r>
            <a:r>
              <a:rPr lang="en-US" altLang="en-US" sz="2200" i="1"/>
              <a:t>10 </a:t>
            </a:r>
            <a:r>
              <a:rPr lang="en-US" altLang="en-US" sz="2200" i="1" err="1"/>
              <a:t>ms</a:t>
            </a:r>
            <a:r>
              <a:rPr lang="en-US" altLang="en-US" sz="2200" i="1"/>
              <a:t> + 4 </a:t>
            </a:r>
            <a:r>
              <a:rPr lang="en-US" altLang="en-US" sz="2200" i="1" err="1"/>
              <a:t>ms</a:t>
            </a:r>
            <a:r>
              <a:rPr lang="en-US" altLang="en-US" sz="2200" i="1"/>
              <a:t> + (1/1024) </a:t>
            </a:r>
            <a:r>
              <a:rPr lang="en-US" altLang="en-US" sz="2200" i="1">
                <a:sym typeface="Symbol" panose="05050102010706020507" pitchFamily="18" charset="2"/>
              </a:rPr>
              <a:t> 8ms = </a:t>
            </a:r>
            <a:r>
              <a:rPr lang="en-US" altLang="en-US" sz="2200" i="1"/>
              <a:t> </a:t>
            </a:r>
            <a:r>
              <a:rPr lang="en-US" altLang="en-US" sz="2200" i="1">
                <a:sym typeface="Symbol" panose="05050102010706020507" pitchFamily="18" charset="2"/>
              </a:rPr>
              <a:t></a:t>
            </a:r>
            <a:r>
              <a:rPr lang="en-US" altLang="en-US" sz="2200" i="1">
                <a:solidFill>
                  <a:srgbClr val="FF0000"/>
                </a:solidFill>
              </a:rPr>
              <a:t>14 </a:t>
            </a:r>
            <a:r>
              <a:rPr lang="en-US" altLang="en-US" sz="2200" i="1" err="1">
                <a:solidFill>
                  <a:srgbClr val="FF0000"/>
                </a:solidFill>
              </a:rPr>
              <a:t>ms</a:t>
            </a:r>
            <a:endParaRPr lang="en-US" altLang="en-US" sz="2200" i="1">
              <a:solidFill>
                <a:srgbClr val="FF0000"/>
              </a:solidFill>
            </a:endParaRPr>
          </a:p>
          <a:p>
            <a:pPr eaLnBrk="1" hangingPunct="1">
              <a:spcBef>
                <a:spcPts val="0"/>
              </a:spcBef>
            </a:pPr>
            <a:endParaRPr lang="en-US" altLang="en-US" sz="2600"/>
          </a:p>
          <a:p>
            <a:pPr eaLnBrk="1" hangingPunct="1">
              <a:spcBef>
                <a:spcPts val="0"/>
              </a:spcBef>
            </a:pPr>
            <a:r>
              <a:rPr lang="en-US" altLang="en-US" sz="2600"/>
              <a:t>Time and bandwidth for random request of size:</a:t>
            </a:r>
          </a:p>
          <a:p>
            <a:pPr lvl="1" eaLnBrk="1" hangingPunct="1">
              <a:spcBef>
                <a:spcPts val="600"/>
              </a:spcBef>
            </a:pPr>
            <a:r>
              <a:rPr lang="en-US" altLang="en-US" sz="2200" u="sng"/>
              <a:t>4 KB</a:t>
            </a:r>
            <a:r>
              <a:rPr lang="en-US" altLang="en-US" sz="2200"/>
              <a:t> = </a:t>
            </a:r>
            <a:r>
              <a:rPr lang="en-US" altLang="en-US" sz="2200" i="1"/>
              <a:t>8 sectors = 8 * 14 </a:t>
            </a:r>
            <a:r>
              <a:rPr lang="en-US" altLang="en-US" sz="2200" i="1" err="1"/>
              <a:t>ms</a:t>
            </a:r>
            <a:r>
              <a:rPr lang="en-US" altLang="en-US" sz="2200" i="1"/>
              <a:t> = </a:t>
            </a:r>
            <a:r>
              <a:rPr lang="en-US" altLang="en-US" sz="2200" i="1">
                <a:solidFill>
                  <a:srgbClr val="FF0000"/>
                </a:solidFill>
              </a:rPr>
              <a:t>112 </a:t>
            </a:r>
            <a:r>
              <a:rPr lang="en-US" altLang="en-US" sz="2200" i="1" err="1">
                <a:solidFill>
                  <a:srgbClr val="FF0000"/>
                </a:solidFill>
              </a:rPr>
              <a:t>ms</a:t>
            </a:r>
            <a:endParaRPr lang="en-US" altLang="en-US" sz="2200" i="1">
              <a:solidFill>
                <a:srgbClr val="FF0000"/>
              </a:solidFill>
            </a:endParaRPr>
          </a:p>
          <a:p>
            <a:pPr lvl="1" eaLnBrk="1" hangingPunct="1">
              <a:spcBef>
                <a:spcPts val="600"/>
              </a:spcBef>
            </a:pPr>
            <a:r>
              <a:rPr lang="en-US" altLang="en-US" sz="2200" u="sng"/>
              <a:t>128 KB</a:t>
            </a:r>
            <a:r>
              <a:rPr lang="en-US" altLang="en-US" sz="2200"/>
              <a:t> = </a:t>
            </a:r>
            <a:r>
              <a:rPr lang="en-US" altLang="en-US" sz="2200" i="1"/>
              <a:t>256 sectors = 256 * 14 </a:t>
            </a:r>
            <a:r>
              <a:rPr lang="en-US" altLang="en-US" sz="2200" i="1" err="1"/>
              <a:t>ms</a:t>
            </a:r>
            <a:r>
              <a:rPr lang="en-US" altLang="en-US" sz="2200" i="1"/>
              <a:t> = </a:t>
            </a:r>
            <a:r>
              <a:rPr lang="en-US" altLang="en-US" sz="2200" i="1">
                <a:solidFill>
                  <a:srgbClr val="FF0000"/>
                </a:solidFill>
              </a:rPr>
              <a:t>3.5 secs</a:t>
            </a:r>
          </a:p>
          <a:p>
            <a:pPr lvl="1" eaLnBrk="1" hangingPunct="1">
              <a:spcBef>
                <a:spcPts val="600"/>
              </a:spcBef>
            </a:pPr>
            <a:r>
              <a:rPr lang="en-US" altLang="en-US" sz="2200" u="sng"/>
              <a:t>1 MB</a:t>
            </a:r>
            <a:r>
              <a:rPr lang="en-US" altLang="en-US" sz="2200"/>
              <a:t> = </a:t>
            </a:r>
            <a:r>
              <a:rPr lang="en-US" altLang="en-US" sz="2200" i="1"/>
              <a:t>2048 sectors = 2048 * 14 </a:t>
            </a:r>
            <a:r>
              <a:rPr lang="en-US" altLang="en-US" sz="2200" i="1" err="1"/>
              <a:t>ms</a:t>
            </a:r>
            <a:r>
              <a:rPr lang="en-US" altLang="en-US" sz="2200" i="1"/>
              <a:t> = </a:t>
            </a:r>
            <a:r>
              <a:rPr lang="en-US" altLang="en-US" sz="2200" i="1">
                <a:solidFill>
                  <a:srgbClr val="FF0000"/>
                </a:solidFill>
              </a:rPr>
              <a:t>28 seconds !!</a:t>
            </a:r>
          </a:p>
          <a:p>
            <a:pPr eaLnBrk="1" hangingPunct="1">
              <a:spcBef>
                <a:spcPts val="0"/>
              </a:spcBef>
            </a:pPr>
            <a:endParaRPr lang="en-US" altLang="en-US" sz="2600">
              <a:solidFill>
                <a:srgbClr val="FF0000"/>
              </a:solidFill>
            </a:endParaRPr>
          </a:p>
        </p:txBody>
      </p:sp>
      <p:grpSp>
        <p:nvGrpSpPr>
          <p:cNvPr id="2" name="Group 3">
            <a:extLst>
              <a:ext uri="{FF2B5EF4-FFF2-40B4-BE49-F238E27FC236}">
                <a16:creationId xmlns:a16="http://schemas.microsoft.com/office/drawing/2014/main" id="{E5135886-1D69-4012-915C-7A304AA6F2CB}"/>
              </a:ext>
            </a:extLst>
          </p:cNvPr>
          <p:cNvGrpSpPr>
            <a:grpSpLocks/>
          </p:cNvGrpSpPr>
          <p:nvPr/>
        </p:nvGrpSpPr>
        <p:grpSpPr bwMode="auto">
          <a:xfrm>
            <a:off x="3079297" y="4945856"/>
            <a:ext cx="2862263" cy="1074738"/>
            <a:chOff x="5996774" y="232342"/>
            <a:chExt cx="2862625" cy="1074571"/>
          </a:xfrm>
        </p:grpSpPr>
        <p:grpSp>
          <p:nvGrpSpPr>
            <p:cNvPr id="37893" name="Group 1">
              <a:extLst>
                <a:ext uri="{FF2B5EF4-FFF2-40B4-BE49-F238E27FC236}">
                  <a16:creationId xmlns:a16="http://schemas.microsoft.com/office/drawing/2014/main" id="{D5B70B1C-D25F-4CCD-B46A-C3F8133B5DDD}"/>
                </a:ext>
              </a:extLst>
            </p:cNvPr>
            <p:cNvGrpSpPr>
              <a:grpSpLocks/>
            </p:cNvGrpSpPr>
            <p:nvPr/>
          </p:nvGrpSpPr>
          <p:grpSpPr bwMode="auto">
            <a:xfrm>
              <a:off x="5996774" y="232342"/>
              <a:ext cx="2862625" cy="1074571"/>
              <a:chOff x="2209800" y="5493000"/>
              <a:chExt cx="4267200" cy="1295400"/>
            </a:xfrm>
          </p:grpSpPr>
          <p:sp>
            <p:nvSpPr>
              <p:cNvPr id="5" name="Oval 5">
                <a:extLst>
                  <a:ext uri="{FF2B5EF4-FFF2-40B4-BE49-F238E27FC236}">
                    <a16:creationId xmlns:a16="http://schemas.microsoft.com/office/drawing/2014/main" id="{2EBEBD68-5E5B-4DF7-9EEF-897F2B70DDE8}"/>
                  </a:ext>
                </a:extLst>
              </p:cNvPr>
              <p:cNvSpPr>
                <a:spLocks noChangeArrowheads="1"/>
              </p:cNvSpPr>
              <p:nvPr/>
            </p:nvSpPr>
            <p:spPr bwMode="auto">
              <a:xfrm>
                <a:off x="3809704" y="6560700"/>
                <a:ext cx="1218862" cy="227700"/>
              </a:xfrm>
              <a:prstGeom prst="ellipse">
                <a:avLst/>
              </a:prstGeom>
              <a:solidFill>
                <a:srgbClr val="CCCCFF"/>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7" name="Oval 6">
                <a:extLst>
                  <a:ext uri="{FF2B5EF4-FFF2-40B4-BE49-F238E27FC236}">
                    <a16:creationId xmlns:a16="http://schemas.microsoft.com/office/drawing/2014/main" id="{49836BDA-E324-48D9-9909-B590E643EE64}"/>
                  </a:ext>
                </a:extLst>
              </p:cNvPr>
              <p:cNvSpPr>
                <a:spLocks noChangeArrowheads="1"/>
              </p:cNvSpPr>
              <p:nvPr/>
            </p:nvSpPr>
            <p:spPr bwMode="auto">
              <a:xfrm>
                <a:off x="2209800" y="5493000"/>
                <a:ext cx="4267200" cy="1295400"/>
              </a:xfrm>
              <a:prstGeom prst="ellipse">
                <a:avLst/>
              </a:prstGeom>
              <a:solidFill>
                <a:srgbClr val="808080"/>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8" name="Oval 7">
                <a:extLst>
                  <a:ext uri="{FF2B5EF4-FFF2-40B4-BE49-F238E27FC236}">
                    <a16:creationId xmlns:a16="http://schemas.microsoft.com/office/drawing/2014/main" id="{BC03719E-2C01-4893-BC0B-A68CBC547043}"/>
                  </a:ext>
                </a:extLst>
              </p:cNvPr>
              <p:cNvSpPr>
                <a:spLocks noChangeArrowheads="1"/>
              </p:cNvSpPr>
              <p:nvPr/>
            </p:nvSpPr>
            <p:spPr bwMode="auto">
              <a:xfrm>
                <a:off x="2439373" y="5646075"/>
                <a:ext cx="3732319" cy="989249"/>
              </a:xfrm>
              <a:prstGeom prst="ellipse">
                <a:avLst/>
              </a:prstGeom>
              <a:solidFill>
                <a:srgbClr val="99CCFF"/>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9" name="Oval 8">
                <a:extLst>
                  <a:ext uri="{FF2B5EF4-FFF2-40B4-BE49-F238E27FC236}">
                    <a16:creationId xmlns:a16="http://schemas.microsoft.com/office/drawing/2014/main" id="{4FA5C6EB-9979-400D-9A61-D33C1B79A71A}"/>
                  </a:ext>
                </a:extLst>
              </p:cNvPr>
              <p:cNvSpPr>
                <a:spLocks noChangeArrowheads="1"/>
              </p:cNvSpPr>
              <p:nvPr/>
            </p:nvSpPr>
            <p:spPr bwMode="auto">
              <a:xfrm>
                <a:off x="2742313" y="5797238"/>
                <a:ext cx="3124073" cy="686925"/>
              </a:xfrm>
              <a:prstGeom prst="ellipse">
                <a:avLst/>
              </a:prstGeom>
              <a:solidFill>
                <a:srgbClr val="808080"/>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10" name="Oval 9">
                <a:extLst>
                  <a:ext uri="{FF2B5EF4-FFF2-40B4-BE49-F238E27FC236}">
                    <a16:creationId xmlns:a16="http://schemas.microsoft.com/office/drawing/2014/main" id="{AC9038C2-4210-4E90-914F-0DE2E0B90DF3}"/>
                  </a:ext>
                </a:extLst>
              </p:cNvPr>
              <p:cNvSpPr>
                <a:spLocks noChangeArrowheads="1"/>
              </p:cNvSpPr>
              <p:nvPr/>
            </p:nvSpPr>
            <p:spPr bwMode="auto">
              <a:xfrm>
                <a:off x="3201457" y="5950313"/>
                <a:ext cx="2361988" cy="380774"/>
              </a:xfrm>
              <a:prstGeom prst="ellipse">
                <a:avLst/>
              </a:prstGeom>
              <a:solidFill>
                <a:srgbClr val="99CCFF"/>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11" name="Oval 10">
                <a:extLst>
                  <a:ext uri="{FF2B5EF4-FFF2-40B4-BE49-F238E27FC236}">
                    <a16:creationId xmlns:a16="http://schemas.microsoft.com/office/drawing/2014/main" id="{CD243896-352F-4307-95AB-E0EDE1763DB8}"/>
                  </a:ext>
                </a:extLst>
              </p:cNvPr>
              <p:cNvSpPr>
                <a:spLocks noChangeArrowheads="1"/>
              </p:cNvSpPr>
              <p:nvPr/>
            </p:nvSpPr>
            <p:spPr bwMode="auto">
              <a:xfrm>
                <a:off x="3809704" y="6026851"/>
                <a:ext cx="1218862" cy="227699"/>
              </a:xfrm>
              <a:prstGeom prst="ellipse">
                <a:avLst/>
              </a:prstGeom>
              <a:solidFill>
                <a:srgbClr val="99CCFF"/>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12" name="Rectangle 16">
                <a:extLst>
                  <a:ext uri="{FF2B5EF4-FFF2-40B4-BE49-F238E27FC236}">
                    <a16:creationId xmlns:a16="http://schemas.microsoft.com/office/drawing/2014/main" id="{2BC72F97-B86B-4C6C-B298-94AD3763D757}"/>
                  </a:ext>
                </a:extLst>
              </p:cNvPr>
              <p:cNvSpPr>
                <a:spLocks noChangeArrowheads="1"/>
              </p:cNvSpPr>
              <p:nvPr/>
            </p:nvSpPr>
            <p:spPr bwMode="auto">
              <a:xfrm>
                <a:off x="3733969" y="5797238"/>
                <a:ext cx="151470" cy="153075"/>
              </a:xfrm>
              <a:prstGeom prst="rect">
                <a:avLst/>
              </a:prstGeom>
              <a:solidFill>
                <a:srgbClr val="FF0000"/>
              </a:solidFill>
              <a:ln w="9525">
                <a:solidFill>
                  <a:srgbClr val="000000"/>
                </a:solidFill>
                <a:miter lim="800000"/>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13" name="Rectangle 17">
                <a:extLst>
                  <a:ext uri="{FF2B5EF4-FFF2-40B4-BE49-F238E27FC236}">
                    <a16:creationId xmlns:a16="http://schemas.microsoft.com/office/drawing/2014/main" id="{CE109238-8F39-4360-923F-0645E837BC5C}"/>
                  </a:ext>
                </a:extLst>
              </p:cNvPr>
              <p:cNvSpPr>
                <a:spLocks noChangeArrowheads="1"/>
              </p:cNvSpPr>
              <p:nvPr/>
            </p:nvSpPr>
            <p:spPr bwMode="auto">
              <a:xfrm>
                <a:off x="5104301" y="6560700"/>
                <a:ext cx="153836" cy="151162"/>
              </a:xfrm>
              <a:prstGeom prst="rect">
                <a:avLst/>
              </a:prstGeom>
              <a:solidFill>
                <a:srgbClr val="FF0000"/>
              </a:solidFill>
              <a:ln w="9525">
                <a:solidFill>
                  <a:srgbClr val="000000"/>
                </a:solidFill>
                <a:miter lim="800000"/>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grpSp>
        <p:sp>
          <p:nvSpPr>
            <p:cNvPr id="15" name="Rectangle 17">
              <a:extLst>
                <a:ext uri="{FF2B5EF4-FFF2-40B4-BE49-F238E27FC236}">
                  <a16:creationId xmlns:a16="http://schemas.microsoft.com/office/drawing/2014/main" id="{136BADD1-6B2E-40F4-AC4D-FCCA9F82138D}"/>
                </a:ext>
              </a:extLst>
            </p:cNvPr>
            <p:cNvSpPr>
              <a:spLocks noChangeArrowheads="1"/>
            </p:cNvSpPr>
            <p:nvPr/>
          </p:nvSpPr>
          <p:spPr bwMode="auto">
            <a:xfrm>
              <a:off x="8464061" y="681535"/>
              <a:ext cx="101613" cy="125393"/>
            </a:xfrm>
            <a:prstGeom prst="rect">
              <a:avLst/>
            </a:prstGeom>
            <a:solidFill>
              <a:srgbClr val="FF0000"/>
            </a:solidFill>
            <a:ln w="9525">
              <a:solidFill>
                <a:srgbClr val="000000"/>
              </a:solidFill>
              <a:miter lim="800000"/>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grpSp>
      <p:sp>
        <p:nvSpPr>
          <p:cNvPr id="37892" name="Title 25">
            <a:extLst>
              <a:ext uri="{FF2B5EF4-FFF2-40B4-BE49-F238E27FC236}">
                <a16:creationId xmlns:a16="http://schemas.microsoft.com/office/drawing/2014/main" id="{2BCBE400-6762-49EC-A78F-6AE7E7A9E78B}"/>
              </a:ext>
            </a:extLst>
          </p:cNvPr>
          <p:cNvSpPr>
            <a:spLocks noGrp="1"/>
          </p:cNvSpPr>
          <p:nvPr>
            <p:ph type="title"/>
          </p:nvPr>
        </p:nvSpPr>
        <p:spPr/>
        <p:txBody>
          <a:bodyPr/>
          <a:lstStyle/>
          <a:p>
            <a:r>
              <a:rPr lang="en-US" altLang="en-US"/>
              <a:t>Disk I/O (Cont.)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animEffect transition="in" filter="dissolve">
                                      <p:cBhvr>
                                        <p:cTn id="7" dur="500"/>
                                        <p:tgtEl>
                                          <p:spTgt spid="35942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59427">
                                            <p:txEl>
                                              <p:pRg st="1" end="1"/>
                                            </p:txEl>
                                          </p:spTgt>
                                        </p:tgtEl>
                                        <p:attrNameLst>
                                          <p:attrName>style.visibility</p:attrName>
                                        </p:attrNameLst>
                                      </p:cBhvr>
                                      <p:to>
                                        <p:strVal val="visible"/>
                                      </p:to>
                                    </p:set>
                                    <p:animEffect transition="in" filter="dissolve">
                                      <p:cBhvr>
                                        <p:cTn id="10" dur="500"/>
                                        <p:tgtEl>
                                          <p:spTgt spid="35942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59427">
                                            <p:txEl>
                                              <p:pRg st="2" end="2"/>
                                            </p:txEl>
                                          </p:spTgt>
                                        </p:tgtEl>
                                        <p:attrNameLst>
                                          <p:attrName>style.visibility</p:attrName>
                                        </p:attrNameLst>
                                      </p:cBhvr>
                                      <p:to>
                                        <p:strVal val="visible"/>
                                      </p:to>
                                    </p:set>
                                    <p:animEffect transition="in" filter="dissolve">
                                      <p:cBhvr>
                                        <p:cTn id="13" dur="500"/>
                                        <p:tgtEl>
                                          <p:spTgt spid="359427">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59427">
                                            <p:txEl>
                                              <p:pRg st="4" end="4"/>
                                            </p:txEl>
                                          </p:spTgt>
                                        </p:tgtEl>
                                        <p:attrNameLst>
                                          <p:attrName>style.visibility</p:attrName>
                                        </p:attrNameLst>
                                      </p:cBhvr>
                                      <p:to>
                                        <p:strVal val="visible"/>
                                      </p:to>
                                    </p:set>
                                    <p:animEffect transition="in" filter="dissolve">
                                      <p:cBhvr>
                                        <p:cTn id="21" dur="500"/>
                                        <p:tgtEl>
                                          <p:spTgt spid="359427">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59427">
                                            <p:txEl>
                                              <p:pRg st="5" end="5"/>
                                            </p:txEl>
                                          </p:spTgt>
                                        </p:tgtEl>
                                        <p:attrNameLst>
                                          <p:attrName>style.visibility</p:attrName>
                                        </p:attrNameLst>
                                      </p:cBhvr>
                                      <p:to>
                                        <p:strVal val="visible"/>
                                      </p:to>
                                    </p:set>
                                    <p:animEffect transition="in" filter="dissolve">
                                      <p:cBhvr>
                                        <p:cTn id="24" dur="500"/>
                                        <p:tgtEl>
                                          <p:spTgt spid="35942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359427">
                                            <p:txEl>
                                              <p:pRg st="6" end="6"/>
                                            </p:txEl>
                                          </p:spTgt>
                                        </p:tgtEl>
                                        <p:attrNameLst>
                                          <p:attrName>style.visibility</p:attrName>
                                        </p:attrNameLst>
                                      </p:cBhvr>
                                      <p:to>
                                        <p:strVal val="visible"/>
                                      </p:to>
                                    </p:set>
                                    <p:animEffect transition="in" filter="dissolve">
                                      <p:cBhvr>
                                        <p:cTn id="29" dur="500"/>
                                        <p:tgtEl>
                                          <p:spTgt spid="359427">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359427">
                                            <p:txEl>
                                              <p:pRg st="7" end="7"/>
                                            </p:txEl>
                                          </p:spTgt>
                                        </p:tgtEl>
                                        <p:attrNameLst>
                                          <p:attrName>style.visibility</p:attrName>
                                        </p:attrNameLst>
                                      </p:cBhvr>
                                      <p:to>
                                        <p:strVal val="visible"/>
                                      </p:to>
                                    </p:set>
                                    <p:animEffect transition="in" filter="dissolve">
                                      <p:cBhvr>
                                        <p:cTn id="34" dur="500"/>
                                        <p:tgtEl>
                                          <p:spTgt spid="3594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7" name="Rectangle 3">
            <a:extLst>
              <a:ext uri="{FF2B5EF4-FFF2-40B4-BE49-F238E27FC236}">
                <a16:creationId xmlns:a16="http://schemas.microsoft.com/office/drawing/2014/main" id="{8C43FB7A-14C2-4CF0-9980-D4E01DFC65C0}"/>
              </a:ext>
            </a:extLst>
          </p:cNvPr>
          <p:cNvSpPr>
            <a:spLocks noGrp="1" noChangeArrowheads="1"/>
          </p:cNvSpPr>
          <p:nvPr>
            <p:ph type="body" idx="4294967295"/>
          </p:nvPr>
        </p:nvSpPr>
        <p:spPr>
          <a:xfrm>
            <a:off x="457200" y="1240971"/>
            <a:ext cx="8718890" cy="5121275"/>
          </a:xfrm>
        </p:spPr>
        <p:txBody>
          <a:bodyPr/>
          <a:lstStyle/>
          <a:p>
            <a:pPr eaLnBrk="1" hangingPunct="1"/>
            <a:r>
              <a:rPr lang="en-US" altLang="en-US"/>
              <a:t>Sequential Request</a:t>
            </a:r>
          </a:p>
          <a:p>
            <a:pPr marL="457200" lvl="1" indent="-225425" eaLnBrk="1" hangingPunct="1">
              <a:spcBef>
                <a:spcPts val="1200"/>
              </a:spcBef>
            </a:pPr>
            <a:r>
              <a:rPr lang="en-US" altLang="en-US" sz="2200" u="sng"/>
              <a:t>4KB?</a:t>
            </a:r>
            <a:r>
              <a:rPr lang="en-US" altLang="en-US" sz="2200"/>
              <a:t> 8 sectors</a:t>
            </a:r>
          </a:p>
          <a:p>
            <a:pPr marL="688975" lvl="2" indent="-231775" eaLnBrk="1" hangingPunct="1"/>
            <a:r>
              <a:rPr lang="en-US" altLang="en-US" sz="1800"/>
              <a:t>1 positioning time = 14 </a:t>
            </a:r>
            <a:r>
              <a:rPr lang="en-US" altLang="en-US" sz="1800" err="1"/>
              <a:t>ms</a:t>
            </a:r>
            <a:endParaRPr lang="en-US" altLang="en-US" sz="1800"/>
          </a:p>
          <a:p>
            <a:pPr marL="688975" lvl="2" indent="-231775" eaLnBrk="1" hangingPunct="1"/>
            <a:r>
              <a:rPr lang="en-US" altLang="en-US" sz="1800"/>
              <a:t>Transfer time = (8 / 1024) </a:t>
            </a:r>
            <a:r>
              <a:rPr lang="en-US" altLang="en-US" sz="1800">
                <a:sym typeface="Symbol" panose="05050102010706020507" pitchFamily="18" charset="2"/>
              </a:rPr>
              <a:t></a:t>
            </a:r>
            <a:r>
              <a:rPr lang="en-US" altLang="en-US" sz="1800"/>
              <a:t> full rotational time = 0.0625 </a:t>
            </a:r>
            <a:r>
              <a:rPr lang="en-US" altLang="en-US" sz="1800" err="1"/>
              <a:t>ms</a:t>
            </a:r>
            <a:endParaRPr lang="en-US" altLang="en-US" sz="1800"/>
          </a:p>
          <a:p>
            <a:pPr marL="688975" lvl="2" indent="-231775" eaLnBrk="1" hangingPunct="1"/>
            <a:r>
              <a:rPr lang="en-US" altLang="en-US" sz="1800"/>
              <a:t>Total = ~</a:t>
            </a:r>
            <a:r>
              <a:rPr lang="en-US" altLang="en-US" sz="1800">
                <a:solidFill>
                  <a:srgbClr val="FF0000"/>
                </a:solidFill>
              </a:rPr>
              <a:t>14 </a:t>
            </a:r>
            <a:r>
              <a:rPr lang="en-US" altLang="en-US" sz="1800" err="1">
                <a:solidFill>
                  <a:srgbClr val="FF0000"/>
                </a:solidFill>
              </a:rPr>
              <a:t>ms</a:t>
            </a:r>
            <a:endParaRPr lang="en-US" altLang="en-US" sz="1800">
              <a:solidFill>
                <a:srgbClr val="FF0000"/>
              </a:solidFill>
            </a:endParaRPr>
          </a:p>
          <a:p>
            <a:pPr marL="457200" lvl="1" indent="-225425" eaLnBrk="1" hangingPunct="1">
              <a:spcBef>
                <a:spcPts val="1200"/>
              </a:spcBef>
            </a:pPr>
            <a:r>
              <a:rPr lang="en-US" altLang="en-US" sz="2200" u="sng"/>
              <a:t>128 KB?</a:t>
            </a:r>
            <a:r>
              <a:rPr lang="en-US" altLang="en-US" sz="2200"/>
              <a:t> 256 sectors</a:t>
            </a:r>
            <a:endParaRPr lang="en-US" altLang="en-US" sz="2200" u="sng"/>
          </a:p>
          <a:p>
            <a:pPr marL="688975" lvl="2" indent="-231775" eaLnBrk="1" hangingPunct="1"/>
            <a:r>
              <a:rPr lang="en-US" altLang="en-US" sz="1800"/>
              <a:t>Still fits in a track, hence 1 positioning time = 14 </a:t>
            </a:r>
            <a:r>
              <a:rPr lang="en-US" altLang="en-US" sz="1800" err="1"/>
              <a:t>ms</a:t>
            </a:r>
            <a:endParaRPr lang="en-US" altLang="en-US" sz="1800"/>
          </a:p>
          <a:p>
            <a:pPr marL="688975" lvl="2" indent="-231775" eaLnBrk="1" hangingPunct="1"/>
            <a:r>
              <a:rPr lang="en-US" altLang="en-US" sz="1800"/>
              <a:t>Transfer time = (256 / 1024) </a:t>
            </a:r>
            <a:r>
              <a:rPr lang="en-US" altLang="en-US" sz="1800">
                <a:sym typeface="Symbol" panose="05050102010706020507" pitchFamily="18" charset="2"/>
              </a:rPr>
              <a:t></a:t>
            </a:r>
            <a:r>
              <a:rPr lang="en-US" altLang="en-US" sz="1800"/>
              <a:t> full rotational time = 2 </a:t>
            </a:r>
            <a:r>
              <a:rPr lang="en-US" altLang="en-US" sz="1800" err="1"/>
              <a:t>ms</a:t>
            </a:r>
            <a:endParaRPr lang="en-US" altLang="en-US" sz="1800"/>
          </a:p>
          <a:p>
            <a:pPr marL="688975" lvl="2" indent="-231775" eaLnBrk="1" hangingPunct="1"/>
            <a:r>
              <a:rPr lang="en-US" altLang="en-US" sz="1800"/>
              <a:t>Total = </a:t>
            </a:r>
            <a:r>
              <a:rPr lang="en-US" altLang="en-US" sz="1800">
                <a:solidFill>
                  <a:srgbClr val="FF0000"/>
                </a:solidFill>
              </a:rPr>
              <a:t>16 </a:t>
            </a:r>
            <a:r>
              <a:rPr lang="en-US" altLang="en-US" sz="1800" err="1">
                <a:solidFill>
                  <a:srgbClr val="FF0000"/>
                </a:solidFill>
              </a:rPr>
              <a:t>ms</a:t>
            </a:r>
            <a:endParaRPr lang="en-US" altLang="en-US" sz="1800">
              <a:solidFill>
                <a:srgbClr val="FF0000"/>
              </a:solidFill>
            </a:endParaRPr>
          </a:p>
          <a:p>
            <a:pPr marL="457200" lvl="1" indent="-225425" eaLnBrk="1" hangingPunct="1">
              <a:spcBef>
                <a:spcPts val="1200"/>
              </a:spcBef>
            </a:pPr>
            <a:r>
              <a:rPr lang="en-US" altLang="en-US" sz="2200" u="sng"/>
              <a:t>1 MB?</a:t>
            </a:r>
            <a:r>
              <a:rPr lang="en-US" altLang="en-US" sz="2200"/>
              <a:t> 2048 sectors</a:t>
            </a:r>
            <a:endParaRPr lang="en-US" altLang="en-US" sz="2200" u="sng"/>
          </a:p>
          <a:p>
            <a:pPr marL="688975" lvl="2" indent="-231775" eaLnBrk="1" hangingPunct="1"/>
            <a:r>
              <a:rPr lang="en-US" altLang="en-US" sz="1800"/>
              <a:t>Does not fit in a track, fits in 2 tracks (at best) or 3 tracks (at worst).</a:t>
            </a:r>
          </a:p>
          <a:p>
            <a:pPr marL="688975" lvl="2" indent="-231775" eaLnBrk="1" hangingPunct="1"/>
            <a:r>
              <a:rPr lang="en-US" altLang="en-US" sz="1800"/>
              <a:t>Read one track: positioning time + full rotation time = 14 </a:t>
            </a:r>
            <a:r>
              <a:rPr lang="en-US" altLang="en-US" sz="1800" err="1"/>
              <a:t>ms</a:t>
            </a:r>
            <a:r>
              <a:rPr lang="en-US" altLang="en-US" sz="1800"/>
              <a:t> + 8 </a:t>
            </a:r>
            <a:r>
              <a:rPr lang="en-US" altLang="en-US" sz="1800" err="1"/>
              <a:t>ms</a:t>
            </a:r>
            <a:r>
              <a:rPr lang="en-US" altLang="en-US" sz="1800"/>
              <a:t> = </a:t>
            </a:r>
            <a:r>
              <a:rPr lang="en-US" altLang="en-US" sz="1800">
                <a:solidFill>
                  <a:srgbClr val="FF0000"/>
                </a:solidFill>
              </a:rPr>
              <a:t>22 </a:t>
            </a:r>
            <a:r>
              <a:rPr lang="en-US" altLang="en-US" sz="1800" err="1">
                <a:solidFill>
                  <a:srgbClr val="FF0000"/>
                </a:solidFill>
              </a:rPr>
              <a:t>ms</a:t>
            </a:r>
            <a:endParaRPr lang="en-US" altLang="en-US" sz="1800">
              <a:solidFill>
                <a:srgbClr val="FF0000"/>
              </a:solidFill>
            </a:endParaRPr>
          </a:p>
          <a:p>
            <a:pPr marL="688975" lvl="2" indent="-231775" eaLnBrk="1" hangingPunct="1"/>
            <a:r>
              <a:rPr lang="en-US" altLang="en-US" sz="1800"/>
              <a:t>Read two tracks: 2 * 22 </a:t>
            </a:r>
            <a:r>
              <a:rPr lang="en-US" altLang="en-US" sz="1800" err="1"/>
              <a:t>ms</a:t>
            </a:r>
            <a:r>
              <a:rPr lang="en-US" altLang="en-US" sz="1800"/>
              <a:t> = </a:t>
            </a:r>
            <a:r>
              <a:rPr lang="en-US" altLang="en-US" sz="1800">
                <a:solidFill>
                  <a:srgbClr val="FF0000"/>
                </a:solidFill>
              </a:rPr>
              <a:t>44 </a:t>
            </a:r>
            <a:r>
              <a:rPr lang="en-US" altLang="en-US" sz="1800" err="1">
                <a:solidFill>
                  <a:srgbClr val="FF0000"/>
                </a:solidFill>
              </a:rPr>
              <a:t>ms</a:t>
            </a:r>
            <a:r>
              <a:rPr lang="en-US" altLang="en-US" sz="1800">
                <a:solidFill>
                  <a:srgbClr val="FF0000"/>
                </a:solidFill>
              </a:rPr>
              <a:t> </a:t>
            </a:r>
            <a:r>
              <a:rPr lang="en-US" altLang="en-US" sz="1800"/>
              <a:t>(vs. 28 seconds of random I/</a:t>
            </a:r>
            <a:r>
              <a:rPr lang="en-US" altLang="en-US" sz="1800" err="1"/>
              <a:t>Os</a:t>
            </a:r>
            <a:r>
              <a:rPr lang="en-US" altLang="en-US" sz="1800"/>
              <a:t>)</a:t>
            </a:r>
          </a:p>
        </p:txBody>
      </p:sp>
      <p:grpSp>
        <p:nvGrpSpPr>
          <p:cNvPr id="38915" name="Group 16">
            <a:extLst>
              <a:ext uri="{FF2B5EF4-FFF2-40B4-BE49-F238E27FC236}">
                <a16:creationId xmlns:a16="http://schemas.microsoft.com/office/drawing/2014/main" id="{F64035FE-AB2C-4680-8C92-6DD8135E8AE9}"/>
              </a:ext>
            </a:extLst>
          </p:cNvPr>
          <p:cNvGrpSpPr>
            <a:grpSpLocks/>
          </p:cNvGrpSpPr>
          <p:nvPr/>
        </p:nvGrpSpPr>
        <p:grpSpPr bwMode="auto">
          <a:xfrm>
            <a:off x="5410427" y="1326924"/>
            <a:ext cx="2862262" cy="1074737"/>
            <a:chOff x="5996774" y="232342"/>
            <a:chExt cx="2862625" cy="1074571"/>
          </a:xfrm>
        </p:grpSpPr>
        <p:grpSp>
          <p:nvGrpSpPr>
            <p:cNvPr id="38917" name="Group 17">
              <a:extLst>
                <a:ext uri="{FF2B5EF4-FFF2-40B4-BE49-F238E27FC236}">
                  <a16:creationId xmlns:a16="http://schemas.microsoft.com/office/drawing/2014/main" id="{6597305D-43A4-4449-A3A8-E5BEA7574552}"/>
                </a:ext>
              </a:extLst>
            </p:cNvPr>
            <p:cNvGrpSpPr>
              <a:grpSpLocks/>
            </p:cNvGrpSpPr>
            <p:nvPr/>
          </p:nvGrpSpPr>
          <p:grpSpPr bwMode="auto">
            <a:xfrm>
              <a:off x="5996774" y="232342"/>
              <a:ext cx="2862625" cy="1074571"/>
              <a:chOff x="2209800" y="5493000"/>
              <a:chExt cx="4267200" cy="1295400"/>
            </a:xfrm>
          </p:grpSpPr>
          <p:sp>
            <p:nvSpPr>
              <p:cNvPr id="20" name="Oval 5">
                <a:extLst>
                  <a:ext uri="{FF2B5EF4-FFF2-40B4-BE49-F238E27FC236}">
                    <a16:creationId xmlns:a16="http://schemas.microsoft.com/office/drawing/2014/main" id="{5FB14621-6430-414B-85D9-6255681B2D64}"/>
                  </a:ext>
                </a:extLst>
              </p:cNvPr>
              <p:cNvSpPr>
                <a:spLocks noChangeArrowheads="1"/>
              </p:cNvSpPr>
              <p:nvPr/>
            </p:nvSpPr>
            <p:spPr bwMode="auto">
              <a:xfrm>
                <a:off x="3809704" y="6560701"/>
                <a:ext cx="1218861" cy="227699"/>
              </a:xfrm>
              <a:prstGeom prst="ellipse">
                <a:avLst/>
              </a:prstGeom>
              <a:solidFill>
                <a:srgbClr val="CCCCFF"/>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21" name="Oval 20">
                <a:extLst>
                  <a:ext uri="{FF2B5EF4-FFF2-40B4-BE49-F238E27FC236}">
                    <a16:creationId xmlns:a16="http://schemas.microsoft.com/office/drawing/2014/main" id="{607C6925-FA85-45C8-875E-F7C0CA728779}"/>
                  </a:ext>
                </a:extLst>
              </p:cNvPr>
              <p:cNvSpPr>
                <a:spLocks noChangeArrowheads="1"/>
              </p:cNvSpPr>
              <p:nvPr/>
            </p:nvSpPr>
            <p:spPr bwMode="auto">
              <a:xfrm>
                <a:off x="2209800" y="5493000"/>
                <a:ext cx="4267200" cy="1295400"/>
              </a:xfrm>
              <a:prstGeom prst="ellipse">
                <a:avLst/>
              </a:prstGeom>
              <a:solidFill>
                <a:srgbClr val="808080"/>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22" name="Oval 21">
                <a:extLst>
                  <a:ext uri="{FF2B5EF4-FFF2-40B4-BE49-F238E27FC236}">
                    <a16:creationId xmlns:a16="http://schemas.microsoft.com/office/drawing/2014/main" id="{2C9974B1-BEC4-43FD-871A-4E3710BAE798}"/>
                  </a:ext>
                </a:extLst>
              </p:cNvPr>
              <p:cNvSpPr>
                <a:spLocks noChangeArrowheads="1"/>
              </p:cNvSpPr>
              <p:nvPr/>
            </p:nvSpPr>
            <p:spPr bwMode="auto">
              <a:xfrm>
                <a:off x="2439371" y="5646075"/>
                <a:ext cx="3732322" cy="989249"/>
              </a:xfrm>
              <a:prstGeom prst="ellipse">
                <a:avLst/>
              </a:prstGeom>
              <a:solidFill>
                <a:srgbClr val="99CCFF"/>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23" name="Oval 22">
                <a:extLst>
                  <a:ext uri="{FF2B5EF4-FFF2-40B4-BE49-F238E27FC236}">
                    <a16:creationId xmlns:a16="http://schemas.microsoft.com/office/drawing/2014/main" id="{1CEFD7AA-91A3-4560-B228-320E34D8F61B}"/>
                  </a:ext>
                </a:extLst>
              </p:cNvPr>
              <p:cNvSpPr>
                <a:spLocks noChangeArrowheads="1"/>
              </p:cNvSpPr>
              <p:nvPr/>
            </p:nvSpPr>
            <p:spPr bwMode="auto">
              <a:xfrm>
                <a:off x="2742312" y="5797237"/>
                <a:ext cx="3124074" cy="686926"/>
              </a:xfrm>
              <a:prstGeom prst="ellipse">
                <a:avLst/>
              </a:prstGeom>
              <a:solidFill>
                <a:srgbClr val="808080"/>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24" name="Oval 23">
                <a:extLst>
                  <a:ext uri="{FF2B5EF4-FFF2-40B4-BE49-F238E27FC236}">
                    <a16:creationId xmlns:a16="http://schemas.microsoft.com/office/drawing/2014/main" id="{9353E315-925E-498D-82C6-08F56D79B4E6}"/>
                  </a:ext>
                </a:extLst>
              </p:cNvPr>
              <p:cNvSpPr>
                <a:spLocks noChangeArrowheads="1"/>
              </p:cNvSpPr>
              <p:nvPr/>
            </p:nvSpPr>
            <p:spPr bwMode="auto">
              <a:xfrm>
                <a:off x="3201456" y="5950312"/>
                <a:ext cx="2361989" cy="380776"/>
              </a:xfrm>
              <a:prstGeom prst="ellipse">
                <a:avLst/>
              </a:prstGeom>
              <a:solidFill>
                <a:srgbClr val="99CCFF"/>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25" name="Oval 24">
                <a:extLst>
                  <a:ext uri="{FF2B5EF4-FFF2-40B4-BE49-F238E27FC236}">
                    <a16:creationId xmlns:a16="http://schemas.microsoft.com/office/drawing/2014/main" id="{F3AD7C6D-5B93-43D8-B48D-08173564B86C}"/>
                  </a:ext>
                </a:extLst>
              </p:cNvPr>
              <p:cNvSpPr>
                <a:spLocks noChangeArrowheads="1"/>
              </p:cNvSpPr>
              <p:nvPr/>
            </p:nvSpPr>
            <p:spPr bwMode="auto">
              <a:xfrm>
                <a:off x="3809704" y="6026850"/>
                <a:ext cx="1218861" cy="227700"/>
              </a:xfrm>
              <a:prstGeom prst="ellipse">
                <a:avLst/>
              </a:prstGeom>
              <a:solidFill>
                <a:srgbClr val="99CCFF"/>
              </a:solidFill>
              <a:ln w="9525">
                <a:solidFill>
                  <a:srgbClr val="000000"/>
                </a:solidFill>
                <a:round/>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26" name="Rectangle 16">
                <a:extLst>
                  <a:ext uri="{FF2B5EF4-FFF2-40B4-BE49-F238E27FC236}">
                    <a16:creationId xmlns:a16="http://schemas.microsoft.com/office/drawing/2014/main" id="{8CDC046A-95D4-4532-BA27-705B01A2ECB7}"/>
                  </a:ext>
                </a:extLst>
              </p:cNvPr>
              <p:cNvSpPr>
                <a:spLocks noChangeArrowheads="1"/>
              </p:cNvSpPr>
              <p:nvPr/>
            </p:nvSpPr>
            <p:spPr bwMode="auto">
              <a:xfrm>
                <a:off x="4948097" y="6574094"/>
                <a:ext cx="151470" cy="153075"/>
              </a:xfrm>
              <a:prstGeom prst="rect">
                <a:avLst/>
              </a:prstGeom>
              <a:solidFill>
                <a:srgbClr val="00FF00"/>
              </a:solidFill>
              <a:ln w="9525">
                <a:solidFill>
                  <a:srgbClr val="000000"/>
                </a:solidFill>
                <a:miter lim="800000"/>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27" name="Rectangle 17">
                <a:extLst>
                  <a:ext uri="{FF2B5EF4-FFF2-40B4-BE49-F238E27FC236}">
                    <a16:creationId xmlns:a16="http://schemas.microsoft.com/office/drawing/2014/main" id="{1FC043B4-8D91-4D8F-B6BF-9F47B0527B85}"/>
                  </a:ext>
                </a:extLst>
              </p:cNvPr>
              <p:cNvSpPr>
                <a:spLocks noChangeArrowheads="1"/>
              </p:cNvSpPr>
              <p:nvPr/>
            </p:nvSpPr>
            <p:spPr bwMode="auto">
              <a:xfrm>
                <a:off x="5104301" y="6560701"/>
                <a:ext cx="153838" cy="151161"/>
              </a:xfrm>
              <a:prstGeom prst="rect">
                <a:avLst/>
              </a:prstGeom>
              <a:solidFill>
                <a:srgbClr val="00FF00"/>
              </a:solidFill>
              <a:ln w="9525">
                <a:solidFill>
                  <a:srgbClr val="000000"/>
                </a:solidFill>
                <a:miter lim="800000"/>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grpSp>
        <p:sp>
          <p:nvSpPr>
            <p:cNvPr id="19" name="Rectangle 17">
              <a:extLst>
                <a:ext uri="{FF2B5EF4-FFF2-40B4-BE49-F238E27FC236}">
                  <a16:creationId xmlns:a16="http://schemas.microsoft.com/office/drawing/2014/main" id="{421EA360-4493-4FB5-BF4B-AD26A77565EB}"/>
                </a:ext>
              </a:extLst>
            </p:cNvPr>
            <p:cNvSpPr>
              <a:spLocks noChangeArrowheads="1"/>
            </p:cNvSpPr>
            <p:nvPr/>
          </p:nvSpPr>
          <p:spPr bwMode="auto">
            <a:xfrm>
              <a:off x="8048084" y="1095809"/>
              <a:ext cx="101613" cy="126980"/>
            </a:xfrm>
            <a:prstGeom prst="rect">
              <a:avLst/>
            </a:prstGeom>
            <a:solidFill>
              <a:srgbClr val="00FF00"/>
            </a:solidFill>
            <a:ln w="9525">
              <a:solidFill>
                <a:srgbClr val="000000"/>
              </a:solidFill>
              <a:miter lim="800000"/>
              <a:headEnd/>
              <a:tailEnd/>
            </a:ln>
            <a:effectLst/>
            <a:extLst>
              <a:ext uri="{AF507438-7753-43e0-B8FC-AC1667EBCBE1}"/>
            </a:extLst>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grpSp>
      <p:sp>
        <p:nvSpPr>
          <p:cNvPr id="16" name="Title 25">
            <a:extLst>
              <a:ext uri="{FF2B5EF4-FFF2-40B4-BE49-F238E27FC236}">
                <a16:creationId xmlns:a16="http://schemas.microsoft.com/office/drawing/2014/main" id="{3BC3E6B8-17DF-453C-90AF-A2527993B613}"/>
              </a:ext>
            </a:extLst>
          </p:cNvPr>
          <p:cNvSpPr txBox="1">
            <a:spLocks/>
          </p:cNvSpPr>
          <p:nvPr/>
        </p:nvSpPr>
        <p:spPr>
          <a:xfrm>
            <a:off x="1162050" y="495300"/>
            <a:ext cx="6886575" cy="457200"/>
          </a:xfrm>
          <a:prstGeom prst="rect">
            <a:avLst/>
          </a:prstGeom>
        </p:spPr>
        <p:txBody>
          <a:bodyPr/>
          <a:lstStyle/>
          <a:p>
            <a:pPr algn="ctr">
              <a:defRPr/>
            </a:pPr>
            <a:r>
              <a:rPr lang="en-US" altLang="en-US" sz="3000" b="1"/>
              <a:t>Disk I/O (Cont.)</a:t>
            </a:r>
            <a:endParaRPr lang="en-US" sz="3000" b="1" kern="0">
              <a:solidFill>
                <a:schemeClr val="tx2"/>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9427">
                                            <p:txEl>
                                              <p:pRg st="5" end="5"/>
                                            </p:txEl>
                                          </p:spTgt>
                                        </p:tgtEl>
                                        <p:attrNameLst>
                                          <p:attrName>style.visibility</p:attrName>
                                        </p:attrNameLst>
                                      </p:cBhvr>
                                      <p:to>
                                        <p:strVal val="visible"/>
                                      </p:to>
                                    </p:set>
                                    <p:animEffect transition="in" filter="dissolve">
                                      <p:cBhvr>
                                        <p:cTn id="7" dur="500"/>
                                        <p:tgtEl>
                                          <p:spTgt spid="359427">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59427">
                                            <p:txEl>
                                              <p:pRg st="6" end="6"/>
                                            </p:txEl>
                                          </p:spTgt>
                                        </p:tgtEl>
                                        <p:attrNameLst>
                                          <p:attrName>style.visibility</p:attrName>
                                        </p:attrNameLst>
                                      </p:cBhvr>
                                      <p:to>
                                        <p:strVal val="visible"/>
                                      </p:to>
                                    </p:set>
                                    <p:animEffect transition="in" filter="dissolve">
                                      <p:cBhvr>
                                        <p:cTn id="10" dur="500"/>
                                        <p:tgtEl>
                                          <p:spTgt spid="359427">
                                            <p:txEl>
                                              <p:pRg st="6" end="6"/>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59427">
                                            <p:txEl>
                                              <p:pRg st="7" end="7"/>
                                            </p:txEl>
                                          </p:spTgt>
                                        </p:tgtEl>
                                        <p:attrNameLst>
                                          <p:attrName>style.visibility</p:attrName>
                                        </p:attrNameLst>
                                      </p:cBhvr>
                                      <p:to>
                                        <p:strVal val="visible"/>
                                      </p:to>
                                    </p:set>
                                    <p:animEffect transition="in" filter="dissolve">
                                      <p:cBhvr>
                                        <p:cTn id="13" dur="500"/>
                                        <p:tgtEl>
                                          <p:spTgt spid="359427">
                                            <p:txEl>
                                              <p:pRg st="7" end="7"/>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59427">
                                            <p:txEl>
                                              <p:pRg st="8" end="8"/>
                                            </p:txEl>
                                          </p:spTgt>
                                        </p:tgtEl>
                                        <p:attrNameLst>
                                          <p:attrName>style.visibility</p:attrName>
                                        </p:attrNameLst>
                                      </p:cBhvr>
                                      <p:to>
                                        <p:strVal val="visible"/>
                                      </p:to>
                                    </p:set>
                                    <p:animEffect transition="in" filter="dissolve">
                                      <p:cBhvr>
                                        <p:cTn id="16" dur="500"/>
                                        <p:tgtEl>
                                          <p:spTgt spid="359427">
                                            <p:txEl>
                                              <p:pRg st="8" end="8"/>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59427">
                                            <p:txEl>
                                              <p:pRg st="9" end="9"/>
                                            </p:txEl>
                                          </p:spTgt>
                                        </p:tgtEl>
                                        <p:attrNameLst>
                                          <p:attrName>style.visibility</p:attrName>
                                        </p:attrNameLst>
                                      </p:cBhvr>
                                      <p:to>
                                        <p:strVal val="visible"/>
                                      </p:to>
                                    </p:set>
                                    <p:animEffect transition="in" filter="dissolve">
                                      <p:cBhvr>
                                        <p:cTn id="21" dur="500"/>
                                        <p:tgtEl>
                                          <p:spTgt spid="359427">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59427">
                                            <p:txEl>
                                              <p:pRg st="10" end="10"/>
                                            </p:txEl>
                                          </p:spTgt>
                                        </p:tgtEl>
                                        <p:attrNameLst>
                                          <p:attrName>style.visibility</p:attrName>
                                        </p:attrNameLst>
                                      </p:cBhvr>
                                      <p:to>
                                        <p:strVal val="visible"/>
                                      </p:to>
                                    </p:set>
                                    <p:animEffect transition="in" filter="dissolve">
                                      <p:cBhvr>
                                        <p:cTn id="24" dur="500"/>
                                        <p:tgtEl>
                                          <p:spTgt spid="359427">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59427">
                                            <p:txEl>
                                              <p:pRg st="11" end="11"/>
                                            </p:txEl>
                                          </p:spTgt>
                                        </p:tgtEl>
                                        <p:attrNameLst>
                                          <p:attrName>style.visibility</p:attrName>
                                        </p:attrNameLst>
                                      </p:cBhvr>
                                      <p:to>
                                        <p:strVal val="visible"/>
                                      </p:to>
                                    </p:set>
                                    <p:animEffect transition="in" filter="dissolve">
                                      <p:cBhvr>
                                        <p:cTn id="27" dur="500"/>
                                        <p:tgtEl>
                                          <p:spTgt spid="359427">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59427">
                                            <p:txEl>
                                              <p:pRg st="12" end="12"/>
                                            </p:txEl>
                                          </p:spTgt>
                                        </p:tgtEl>
                                        <p:attrNameLst>
                                          <p:attrName>style.visibility</p:attrName>
                                        </p:attrNameLst>
                                      </p:cBhvr>
                                      <p:to>
                                        <p:strVal val="visible"/>
                                      </p:to>
                                    </p:set>
                                    <p:animEffect transition="in" filter="dissolve">
                                      <p:cBhvr>
                                        <p:cTn id="30" dur="500"/>
                                        <p:tgtEl>
                                          <p:spTgt spid="35942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EC0E849-65BE-4527-9207-AE8E48404EAB}"/>
              </a:ext>
            </a:extLst>
          </p:cNvPr>
          <p:cNvSpPr>
            <a:spLocks noGrp="1" noChangeArrowheads="1"/>
          </p:cNvSpPr>
          <p:nvPr>
            <p:ph type="title"/>
          </p:nvPr>
        </p:nvSpPr>
        <p:spPr/>
        <p:txBody>
          <a:bodyPr/>
          <a:lstStyle/>
          <a:p>
            <a:r>
              <a:rPr lang="en-US" altLang="en-US"/>
              <a:t>I/O Hardware</a:t>
            </a:r>
          </a:p>
        </p:txBody>
      </p:sp>
      <p:pic>
        <p:nvPicPr>
          <p:cNvPr id="17411" name="Picture 1030">
            <a:extLst>
              <a:ext uri="{FF2B5EF4-FFF2-40B4-BE49-F238E27FC236}">
                <a16:creationId xmlns:a16="http://schemas.microsoft.com/office/drawing/2014/main" id="{27A0348C-0A45-478F-ACC0-B5AF8493C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211263"/>
            <a:ext cx="6643687"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88FF34C-B0EF-4FD8-8E1E-1E5E9A117B8C}"/>
              </a:ext>
            </a:extLst>
          </p:cNvPr>
          <p:cNvSpPr>
            <a:spLocks noGrp="1" noChangeArrowheads="1"/>
          </p:cNvSpPr>
          <p:nvPr>
            <p:ph type="title"/>
          </p:nvPr>
        </p:nvSpPr>
        <p:spPr>
          <a:xfrm>
            <a:off x="1223834" y="457200"/>
            <a:ext cx="6886575" cy="457200"/>
          </a:xfrm>
        </p:spPr>
        <p:txBody>
          <a:bodyPr/>
          <a:lstStyle/>
          <a:p>
            <a:r>
              <a:rPr lang="en-US" altLang="en-US"/>
              <a:t>Disk Scheduling</a:t>
            </a:r>
          </a:p>
        </p:txBody>
      </p:sp>
      <p:sp>
        <p:nvSpPr>
          <p:cNvPr id="47107" name="Rectangle 3">
            <a:extLst>
              <a:ext uri="{FF2B5EF4-FFF2-40B4-BE49-F238E27FC236}">
                <a16:creationId xmlns:a16="http://schemas.microsoft.com/office/drawing/2014/main" id="{86673B12-D823-4828-8553-C8329600B999}"/>
              </a:ext>
            </a:extLst>
          </p:cNvPr>
          <p:cNvSpPr>
            <a:spLocks noGrp="1" noChangeArrowheads="1"/>
          </p:cNvSpPr>
          <p:nvPr>
            <p:ph type="body" idx="1"/>
          </p:nvPr>
        </p:nvSpPr>
        <p:spPr/>
        <p:txBody>
          <a:bodyPr/>
          <a:lstStyle/>
          <a:p>
            <a:r>
              <a:rPr lang="en-US" altLang="en-US" sz="2800"/>
              <a:t>The OS is responsible for using hardware efficiently — for disk drives this means having a fast access time and high disk bandwidth</a:t>
            </a:r>
            <a:endParaRPr lang="en-US" altLang="en-US"/>
          </a:p>
          <a:p>
            <a:r>
              <a:rPr lang="en-US" altLang="en-US"/>
              <a:t>Minimize seek time</a:t>
            </a:r>
          </a:p>
          <a:p>
            <a:r>
              <a:rPr lang="en-US" altLang="en-US"/>
              <a:t>Seek time </a:t>
            </a:r>
            <a:r>
              <a:rPr lang="en-US" altLang="en-US">
                <a:sym typeface="Symbol" panose="05050102010706020507" pitchFamily="18" charset="2"/>
              </a:rPr>
              <a:t> seek distance</a:t>
            </a:r>
          </a:p>
          <a:p>
            <a:r>
              <a:rPr lang="en-US" altLang="en-US">
                <a:sym typeface="Symbol" panose="05050102010706020507" pitchFamily="18" charset="2"/>
              </a:rPr>
              <a:t>Disk bandwidth is the total number of bytes transferred, divided by the total time between the 1st request and completion of the last transfer</a:t>
            </a:r>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7F252C5-B597-4D76-9122-053430C90803}"/>
              </a:ext>
            </a:extLst>
          </p:cNvPr>
          <p:cNvSpPr>
            <a:spLocks noGrp="1" noChangeArrowheads="1"/>
          </p:cNvSpPr>
          <p:nvPr>
            <p:ph type="title"/>
          </p:nvPr>
        </p:nvSpPr>
        <p:spPr/>
        <p:txBody>
          <a:bodyPr/>
          <a:lstStyle/>
          <a:p>
            <a:r>
              <a:rPr lang="en-US" altLang="en-US"/>
              <a:t>Disk Scheduling (Cont.)</a:t>
            </a:r>
          </a:p>
        </p:txBody>
      </p:sp>
      <p:sp>
        <p:nvSpPr>
          <p:cNvPr id="48131" name="Rectangle 3">
            <a:extLst>
              <a:ext uri="{FF2B5EF4-FFF2-40B4-BE49-F238E27FC236}">
                <a16:creationId xmlns:a16="http://schemas.microsoft.com/office/drawing/2014/main" id="{D6AB8234-C99C-4D4B-A6EF-D46D3C4FC261}"/>
              </a:ext>
            </a:extLst>
          </p:cNvPr>
          <p:cNvSpPr>
            <a:spLocks noGrp="1" noChangeArrowheads="1"/>
          </p:cNvSpPr>
          <p:nvPr>
            <p:ph type="body" idx="1"/>
          </p:nvPr>
        </p:nvSpPr>
        <p:spPr/>
        <p:txBody>
          <a:bodyPr/>
          <a:lstStyle/>
          <a:p>
            <a:pPr>
              <a:tabLst>
                <a:tab pos="1711325" algn="l"/>
              </a:tabLst>
            </a:pPr>
            <a:r>
              <a:rPr lang="en-US" altLang="en-US"/>
              <a:t>Several algorithms exist to schedule the servicing of disk I/O requests </a:t>
            </a:r>
          </a:p>
          <a:p>
            <a:pPr>
              <a:tabLst>
                <a:tab pos="1711325" algn="l"/>
              </a:tabLst>
            </a:pPr>
            <a:r>
              <a:rPr lang="en-US" altLang="en-US"/>
              <a:t>We illustrate them with a request queue (0 -199)</a:t>
            </a:r>
          </a:p>
          <a:p>
            <a:pPr>
              <a:buFontTx/>
              <a:buNone/>
              <a:tabLst>
                <a:tab pos="1711325" algn="l"/>
              </a:tabLst>
            </a:pPr>
            <a:r>
              <a:rPr lang="en-US" altLang="en-US"/>
              <a:t>		98, 183, 37, 122, 14, 124, 65, 67</a:t>
            </a:r>
          </a:p>
          <a:p>
            <a:pPr>
              <a:tabLst>
                <a:tab pos="1711325" algn="l"/>
              </a:tabLst>
            </a:pPr>
            <a:r>
              <a:rPr lang="en-US" altLang="en-US"/>
              <a:t>Assume that head is initially at cylinder 53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026A32E-4E96-403A-A2F6-CE212CF19EBC}"/>
              </a:ext>
            </a:extLst>
          </p:cNvPr>
          <p:cNvSpPr>
            <a:spLocks noGrp="1" noChangeArrowheads="1"/>
          </p:cNvSpPr>
          <p:nvPr>
            <p:ph type="title"/>
          </p:nvPr>
        </p:nvSpPr>
        <p:spPr/>
        <p:txBody>
          <a:bodyPr/>
          <a:lstStyle/>
          <a:p>
            <a:r>
              <a:rPr lang="en-US" altLang="en-US"/>
              <a:t>First-Come-First-Served (FCFS)</a:t>
            </a:r>
          </a:p>
        </p:txBody>
      </p:sp>
      <p:pic>
        <p:nvPicPr>
          <p:cNvPr id="49155" name="Picture 3">
            <a:extLst>
              <a:ext uri="{FF2B5EF4-FFF2-40B4-BE49-F238E27FC236}">
                <a16:creationId xmlns:a16="http://schemas.microsoft.com/office/drawing/2014/main" id="{118E58D7-0D1E-42FA-B7FC-0B4362F57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1" t="9740" r="514" b="9470"/>
          <a:stretch>
            <a:fillRect/>
          </a:stretch>
        </p:blipFill>
        <p:spPr bwMode="auto">
          <a:xfrm>
            <a:off x="762000" y="1250950"/>
            <a:ext cx="7470775"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Line 4">
            <a:extLst>
              <a:ext uri="{FF2B5EF4-FFF2-40B4-BE49-F238E27FC236}">
                <a16:creationId xmlns:a16="http://schemas.microsoft.com/office/drawing/2014/main" id="{6D2B6491-94DC-406B-8E1D-4518D39BF098}"/>
              </a:ext>
            </a:extLst>
          </p:cNvPr>
          <p:cNvSpPr>
            <a:spLocks noChangeShapeType="1"/>
          </p:cNvSpPr>
          <p:nvPr/>
        </p:nvSpPr>
        <p:spPr bwMode="auto">
          <a:xfrm>
            <a:off x="2847975" y="2787650"/>
            <a:ext cx="1468438" cy="40322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1141" name="Line 5">
            <a:extLst>
              <a:ext uri="{FF2B5EF4-FFF2-40B4-BE49-F238E27FC236}">
                <a16:creationId xmlns:a16="http://schemas.microsoft.com/office/drawing/2014/main" id="{3F18C034-5A98-4B02-8134-F9DE29066BF5}"/>
              </a:ext>
            </a:extLst>
          </p:cNvPr>
          <p:cNvSpPr>
            <a:spLocks noChangeShapeType="1"/>
          </p:cNvSpPr>
          <p:nvPr/>
        </p:nvSpPr>
        <p:spPr bwMode="auto">
          <a:xfrm>
            <a:off x="4364038" y="3224213"/>
            <a:ext cx="3087687" cy="3429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1142" name="Line 6">
            <a:extLst>
              <a:ext uri="{FF2B5EF4-FFF2-40B4-BE49-F238E27FC236}">
                <a16:creationId xmlns:a16="http://schemas.microsoft.com/office/drawing/2014/main" id="{D3FC76F3-2443-4B59-95AE-9CBBCBE3020E}"/>
              </a:ext>
            </a:extLst>
          </p:cNvPr>
          <p:cNvSpPr>
            <a:spLocks noChangeShapeType="1"/>
          </p:cNvSpPr>
          <p:nvPr/>
        </p:nvSpPr>
        <p:spPr bwMode="auto">
          <a:xfrm flipH="1">
            <a:off x="2220913" y="3600450"/>
            <a:ext cx="5246687" cy="3587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1143" name="Line 7">
            <a:extLst>
              <a:ext uri="{FF2B5EF4-FFF2-40B4-BE49-F238E27FC236}">
                <a16:creationId xmlns:a16="http://schemas.microsoft.com/office/drawing/2014/main" id="{57E428B5-3B71-43A1-A887-2D3DA24E1CBE}"/>
              </a:ext>
            </a:extLst>
          </p:cNvPr>
          <p:cNvSpPr>
            <a:spLocks noChangeShapeType="1"/>
          </p:cNvSpPr>
          <p:nvPr/>
        </p:nvSpPr>
        <p:spPr bwMode="auto">
          <a:xfrm>
            <a:off x="2220913" y="3973513"/>
            <a:ext cx="3041650" cy="388937"/>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1144" name="Line 8">
            <a:extLst>
              <a:ext uri="{FF2B5EF4-FFF2-40B4-BE49-F238E27FC236}">
                <a16:creationId xmlns:a16="http://schemas.microsoft.com/office/drawing/2014/main" id="{934A04DB-DFD6-4F56-9762-3FC0271DD516}"/>
              </a:ext>
            </a:extLst>
          </p:cNvPr>
          <p:cNvSpPr>
            <a:spLocks noChangeShapeType="1"/>
          </p:cNvSpPr>
          <p:nvPr/>
        </p:nvSpPr>
        <p:spPr bwMode="auto">
          <a:xfrm flipH="1">
            <a:off x="1290638" y="4364038"/>
            <a:ext cx="3987800" cy="40322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1145" name="Line 9">
            <a:extLst>
              <a:ext uri="{FF2B5EF4-FFF2-40B4-BE49-F238E27FC236}">
                <a16:creationId xmlns:a16="http://schemas.microsoft.com/office/drawing/2014/main" id="{25875990-9EAD-412F-B87D-EC51073334F4}"/>
              </a:ext>
            </a:extLst>
          </p:cNvPr>
          <p:cNvSpPr>
            <a:spLocks noChangeShapeType="1"/>
          </p:cNvSpPr>
          <p:nvPr/>
        </p:nvSpPr>
        <p:spPr bwMode="auto">
          <a:xfrm>
            <a:off x="1322388" y="4754563"/>
            <a:ext cx="3986212" cy="357187"/>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1146" name="Line 10">
            <a:extLst>
              <a:ext uri="{FF2B5EF4-FFF2-40B4-BE49-F238E27FC236}">
                <a16:creationId xmlns:a16="http://schemas.microsoft.com/office/drawing/2014/main" id="{0ECC4749-6903-4136-A8FA-802335034215}"/>
              </a:ext>
            </a:extLst>
          </p:cNvPr>
          <p:cNvSpPr>
            <a:spLocks noChangeShapeType="1"/>
          </p:cNvSpPr>
          <p:nvPr/>
        </p:nvSpPr>
        <p:spPr bwMode="auto">
          <a:xfrm flipH="1">
            <a:off x="3194050" y="5129213"/>
            <a:ext cx="2159000" cy="3587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1147" name="Line 11">
            <a:extLst>
              <a:ext uri="{FF2B5EF4-FFF2-40B4-BE49-F238E27FC236}">
                <a16:creationId xmlns:a16="http://schemas.microsoft.com/office/drawing/2014/main" id="{4E86054C-3329-4595-BD9A-7F1A86C8A1B0}"/>
              </a:ext>
            </a:extLst>
          </p:cNvPr>
          <p:cNvSpPr>
            <a:spLocks noChangeShapeType="1"/>
          </p:cNvSpPr>
          <p:nvPr/>
        </p:nvSpPr>
        <p:spPr bwMode="auto">
          <a:xfrm>
            <a:off x="3178175" y="5518150"/>
            <a:ext cx="88900" cy="360363"/>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wipe(left)">
                                      <p:cBhvr>
                                        <p:cTn id="7" dur="500"/>
                                        <p:tgtEl>
                                          <p:spTgt spid="91140"/>
                                        </p:tgtEl>
                                      </p:cBhvr>
                                    </p:animEffect>
                                  </p:childTnLst>
                                  <p:subTnLst>
                                    <p:set>
                                      <p:cBhvr override="childStyle">
                                        <p:cTn dur="1" fill="hold" display="0" masterRel="nextClick" afterEffect="1"/>
                                        <p:tgtEl>
                                          <p:spTgt spid="91140"/>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1141"/>
                                        </p:tgtEl>
                                        <p:attrNameLst>
                                          <p:attrName>style.visibility</p:attrName>
                                        </p:attrNameLst>
                                      </p:cBhvr>
                                      <p:to>
                                        <p:strVal val="visible"/>
                                      </p:to>
                                    </p:set>
                                    <p:animEffect transition="in" filter="wipe(left)">
                                      <p:cBhvr>
                                        <p:cTn id="12" dur="500"/>
                                        <p:tgtEl>
                                          <p:spTgt spid="91141"/>
                                        </p:tgtEl>
                                      </p:cBhvr>
                                    </p:animEffect>
                                  </p:childTnLst>
                                  <p:subTnLst>
                                    <p:set>
                                      <p:cBhvr override="childStyle">
                                        <p:cTn dur="1" fill="hold" display="0" masterRel="nextClick" afterEffect="1"/>
                                        <p:tgtEl>
                                          <p:spTgt spid="91141"/>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91142"/>
                                        </p:tgtEl>
                                        <p:attrNameLst>
                                          <p:attrName>style.visibility</p:attrName>
                                        </p:attrNameLst>
                                      </p:cBhvr>
                                      <p:to>
                                        <p:strVal val="visible"/>
                                      </p:to>
                                    </p:set>
                                    <p:animEffect transition="in" filter="wipe(right)">
                                      <p:cBhvr>
                                        <p:cTn id="17" dur="500"/>
                                        <p:tgtEl>
                                          <p:spTgt spid="91142"/>
                                        </p:tgtEl>
                                      </p:cBhvr>
                                    </p:animEffect>
                                  </p:childTnLst>
                                  <p:subTnLst>
                                    <p:set>
                                      <p:cBhvr override="childStyle">
                                        <p:cTn dur="1" fill="hold" display="0" masterRel="nextClick" afterEffect="1"/>
                                        <p:tgtEl>
                                          <p:spTgt spid="91142"/>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1143"/>
                                        </p:tgtEl>
                                        <p:attrNameLst>
                                          <p:attrName>style.visibility</p:attrName>
                                        </p:attrNameLst>
                                      </p:cBhvr>
                                      <p:to>
                                        <p:strVal val="visible"/>
                                      </p:to>
                                    </p:set>
                                    <p:animEffect transition="in" filter="wipe(left)">
                                      <p:cBhvr>
                                        <p:cTn id="22" dur="500"/>
                                        <p:tgtEl>
                                          <p:spTgt spid="91143"/>
                                        </p:tgtEl>
                                      </p:cBhvr>
                                    </p:animEffect>
                                  </p:childTnLst>
                                  <p:subTnLst>
                                    <p:set>
                                      <p:cBhvr override="childStyle">
                                        <p:cTn dur="1" fill="hold" display="0" masterRel="nextClick" afterEffect="1"/>
                                        <p:tgtEl>
                                          <p:spTgt spid="91143"/>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91144"/>
                                        </p:tgtEl>
                                        <p:attrNameLst>
                                          <p:attrName>style.visibility</p:attrName>
                                        </p:attrNameLst>
                                      </p:cBhvr>
                                      <p:to>
                                        <p:strVal val="visible"/>
                                      </p:to>
                                    </p:set>
                                    <p:animEffect transition="in" filter="wipe(right)">
                                      <p:cBhvr>
                                        <p:cTn id="27" dur="500"/>
                                        <p:tgtEl>
                                          <p:spTgt spid="91144"/>
                                        </p:tgtEl>
                                      </p:cBhvr>
                                    </p:animEffect>
                                  </p:childTnLst>
                                  <p:subTnLst>
                                    <p:set>
                                      <p:cBhvr override="childStyle">
                                        <p:cTn dur="1" fill="hold" display="0" masterRel="nextClick" afterEffect="1"/>
                                        <p:tgtEl>
                                          <p:spTgt spid="91144"/>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1145"/>
                                        </p:tgtEl>
                                        <p:attrNameLst>
                                          <p:attrName>style.visibility</p:attrName>
                                        </p:attrNameLst>
                                      </p:cBhvr>
                                      <p:to>
                                        <p:strVal val="visible"/>
                                      </p:to>
                                    </p:set>
                                    <p:animEffect transition="in" filter="wipe(left)">
                                      <p:cBhvr>
                                        <p:cTn id="32" dur="500"/>
                                        <p:tgtEl>
                                          <p:spTgt spid="91145"/>
                                        </p:tgtEl>
                                      </p:cBhvr>
                                    </p:animEffect>
                                  </p:childTnLst>
                                  <p:subTnLst>
                                    <p:set>
                                      <p:cBhvr override="childStyle">
                                        <p:cTn dur="1" fill="hold" display="0" masterRel="nextClick" afterEffect="1"/>
                                        <p:tgtEl>
                                          <p:spTgt spid="91145"/>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91146"/>
                                        </p:tgtEl>
                                        <p:attrNameLst>
                                          <p:attrName>style.visibility</p:attrName>
                                        </p:attrNameLst>
                                      </p:cBhvr>
                                      <p:to>
                                        <p:strVal val="visible"/>
                                      </p:to>
                                    </p:set>
                                    <p:animEffect transition="in" filter="wipe(right)">
                                      <p:cBhvr>
                                        <p:cTn id="37" dur="500"/>
                                        <p:tgtEl>
                                          <p:spTgt spid="91146"/>
                                        </p:tgtEl>
                                      </p:cBhvr>
                                    </p:animEffect>
                                  </p:childTnLst>
                                  <p:subTnLst>
                                    <p:set>
                                      <p:cBhvr override="childStyle">
                                        <p:cTn dur="1" fill="hold" display="0" masterRel="nextClick" afterEffect="1"/>
                                        <p:tgtEl>
                                          <p:spTgt spid="91146"/>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91147"/>
                                        </p:tgtEl>
                                        <p:attrNameLst>
                                          <p:attrName>style.visibility</p:attrName>
                                        </p:attrNameLst>
                                      </p:cBhvr>
                                      <p:to>
                                        <p:strVal val="visible"/>
                                      </p:to>
                                    </p:set>
                                    <p:animEffect transition="in" filter="wipe(up)">
                                      <p:cBhvr>
                                        <p:cTn id="42" dur="500"/>
                                        <p:tgtEl>
                                          <p:spTgt spid="9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CD2ACF7D-97F4-4881-B930-39C91E462B85}"/>
              </a:ext>
            </a:extLst>
          </p:cNvPr>
          <p:cNvSpPr>
            <a:spLocks noGrp="1" noChangeArrowheads="1"/>
          </p:cNvSpPr>
          <p:nvPr>
            <p:ph type="title"/>
          </p:nvPr>
        </p:nvSpPr>
        <p:spPr/>
        <p:txBody>
          <a:bodyPr/>
          <a:lstStyle/>
          <a:p>
            <a:r>
              <a:rPr lang="en-US" altLang="en-US"/>
              <a:t>FCFS (Cont.)</a:t>
            </a:r>
          </a:p>
        </p:txBody>
      </p:sp>
      <p:sp>
        <p:nvSpPr>
          <p:cNvPr id="51203" name="Text Box 3">
            <a:extLst>
              <a:ext uri="{FF2B5EF4-FFF2-40B4-BE49-F238E27FC236}">
                <a16:creationId xmlns:a16="http://schemas.microsoft.com/office/drawing/2014/main" id="{DFECC8A4-4998-47CB-8434-82C422B5DC81}"/>
              </a:ext>
            </a:extLst>
          </p:cNvPr>
          <p:cNvSpPr txBox="1">
            <a:spLocks noChangeArrowheads="1"/>
          </p:cNvSpPr>
          <p:nvPr/>
        </p:nvSpPr>
        <p:spPr bwMode="auto">
          <a:xfrm>
            <a:off x="727075" y="1530350"/>
            <a:ext cx="7718425"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buSzTx/>
              <a:buFontTx/>
              <a:buNone/>
            </a:pPr>
            <a:r>
              <a:rPr lang="en-US" altLang="en-US"/>
              <a:t>Total head movement = </a:t>
            </a:r>
          </a:p>
          <a:p>
            <a:pPr>
              <a:buSzTx/>
              <a:buFontTx/>
              <a:buNone/>
            </a:pPr>
            <a:r>
              <a:rPr lang="en-US" altLang="en-US"/>
              <a:t>|98 - 53| + |183 - 98| + |37 - 183| + |122 - 37| + </a:t>
            </a:r>
          </a:p>
          <a:p>
            <a:pPr>
              <a:buSzTx/>
              <a:buFontTx/>
              <a:buNone/>
            </a:pPr>
            <a:r>
              <a:rPr lang="en-US" altLang="en-US"/>
              <a:t>|14 -122| + |124 -14| + |65 -124| + |67 - 65|</a:t>
            </a:r>
          </a:p>
          <a:p>
            <a:pPr>
              <a:buSzTx/>
              <a:buFontTx/>
              <a:buNone/>
            </a:pPr>
            <a:r>
              <a:rPr lang="en-US" altLang="en-US"/>
              <a:t>= 640</a:t>
            </a:r>
          </a:p>
        </p:txBody>
      </p:sp>
      <p:sp>
        <p:nvSpPr>
          <p:cNvPr id="92164" name="Text Box 4">
            <a:extLst>
              <a:ext uri="{FF2B5EF4-FFF2-40B4-BE49-F238E27FC236}">
                <a16:creationId xmlns:a16="http://schemas.microsoft.com/office/drawing/2014/main" id="{5DB8026C-1044-4EF5-9ABE-CE963E01C47C}"/>
              </a:ext>
            </a:extLst>
          </p:cNvPr>
          <p:cNvSpPr txBox="1">
            <a:spLocks noChangeArrowheads="1"/>
          </p:cNvSpPr>
          <p:nvPr/>
        </p:nvSpPr>
        <p:spPr bwMode="auto">
          <a:xfrm>
            <a:off x="268288" y="4378325"/>
            <a:ext cx="8634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r>
              <a:rPr lang="en-US" altLang="en-US">
                <a:solidFill>
                  <a:srgbClr val="FF3300"/>
                </a:solidFill>
              </a:rPr>
              <a:t>Problem</a:t>
            </a:r>
            <a:r>
              <a:rPr lang="en-US" altLang="en-US"/>
              <a:t>: </a:t>
            </a:r>
            <a:r>
              <a:rPr lang="en-US" altLang="en-US" i="1"/>
              <a:t>FCFS may have wild swings back and forth!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C71501AD-88F4-48D7-ABD8-980301D3D890}"/>
              </a:ext>
            </a:extLst>
          </p:cNvPr>
          <p:cNvSpPr>
            <a:spLocks noGrp="1" noChangeArrowheads="1"/>
          </p:cNvSpPr>
          <p:nvPr>
            <p:ph type="title"/>
          </p:nvPr>
        </p:nvSpPr>
        <p:spPr/>
        <p:txBody>
          <a:bodyPr/>
          <a:lstStyle/>
          <a:p>
            <a:r>
              <a:rPr lang="en-US" altLang="en-US"/>
              <a:t>Shortest-Seek-Time-First (SSTF)</a:t>
            </a:r>
          </a:p>
        </p:txBody>
      </p:sp>
      <p:sp>
        <p:nvSpPr>
          <p:cNvPr id="52227" name="Rectangle 3">
            <a:extLst>
              <a:ext uri="{FF2B5EF4-FFF2-40B4-BE49-F238E27FC236}">
                <a16:creationId xmlns:a16="http://schemas.microsoft.com/office/drawing/2014/main" id="{D100310B-115D-4C3C-8A9D-B8642E1518ED}"/>
              </a:ext>
            </a:extLst>
          </p:cNvPr>
          <p:cNvSpPr>
            <a:spLocks noGrp="1" noChangeArrowheads="1"/>
          </p:cNvSpPr>
          <p:nvPr>
            <p:ph type="body" idx="1"/>
          </p:nvPr>
        </p:nvSpPr>
        <p:spPr/>
        <p:txBody>
          <a:bodyPr/>
          <a:lstStyle/>
          <a:p>
            <a:r>
              <a:rPr lang="en-US" altLang="en-US"/>
              <a:t>Selects the request with the minimum seek time from the current head position</a:t>
            </a:r>
          </a:p>
          <a:p>
            <a:r>
              <a:rPr lang="en-US" altLang="en-US"/>
              <a:t>SSTF scheduling is a form of SJF scheduling; may have starvation under heavy load, since distant requests may never be serviced</a:t>
            </a:r>
          </a:p>
          <a:p>
            <a:r>
              <a:rPr lang="en-US" altLang="en-US">
                <a:solidFill>
                  <a:schemeClr val="accent2"/>
                </a:solidFill>
              </a:rPr>
              <a:t>Note</a:t>
            </a:r>
            <a:r>
              <a:rPr lang="en-US" altLang="en-US"/>
              <a:t>: requests are from processes executing concurrently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F376284-081A-47A1-9623-753C4A5014A2}"/>
              </a:ext>
            </a:extLst>
          </p:cNvPr>
          <p:cNvSpPr>
            <a:spLocks noGrp="1" noChangeArrowheads="1"/>
          </p:cNvSpPr>
          <p:nvPr>
            <p:ph type="title"/>
          </p:nvPr>
        </p:nvSpPr>
        <p:spPr/>
        <p:txBody>
          <a:bodyPr/>
          <a:lstStyle/>
          <a:p>
            <a:r>
              <a:rPr lang="en-US" altLang="en-US"/>
              <a:t>SSTF (Cont.)</a:t>
            </a:r>
          </a:p>
        </p:txBody>
      </p:sp>
      <p:pic>
        <p:nvPicPr>
          <p:cNvPr id="54275" name="Picture 3">
            <a:extLst>
              <a:ext uri="{FF2B5EF4-FFF2-40B4-BE49-F238E27FC236}">
                <a16:creationId xmlns:a16="http://schemas.microsoft.com/office/drawing/2014/main" id="{4B8DA490-4CA3-47B5-ABF7-258899E61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81" t="9895" r="658" b="9366"/>
          <a:stretch>
            <a:fillRect/>
          </a:stretch>
        </p:blipFill>
        <p:spPr bwMode="auto">
          <a:xfrm>
            <a:off x="793750" y="1179513"/>
            <a:ext cx="7720013"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Line 4">
            <a:extLst>
              <a:ext uri="{FF2B5EF4-FFF2-40B4-BE49-F238E27FC236}">
                <a16:creationId xmlns:a16="http://schemas.microsoft.com/office/drawing/2014/main" id="{27FB7EDE-15FB-49E9-86E8-3131222A378D}"/>
              </a:ext>
            </a:extLst>
          </p:cNvPr>
          <p:cNvSpPr>
            <a:spLocks noChangeShapeType="1"/>
          </p:cNvSpPr>
          <p:nvPr/>
        </p:nvSpPr>
        <p:spPr bwMode="auto">
          <a:xfrm>
            <a:off x="2982913" y="2787650"/>
            <a:ext cx="285750" cy="38735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4213" name="Line 5">
            <a:extLst>
              <a:ext uri="{FF2B5EF4-FFF2-40B4-BE49-F238E27FC236}">
                <a16:creationId xmlns:a16="http://schemas.microsoft.com/office/drawing/2014/main" id="{F9520B39-E8C1-4CAA-973A-E8700A706DBE}"/>
              </a:ext>
            </a:extLst>
          </p:cNvPr>
          <p:cNvSpPr>
            <a:spLocks noChangeShapeType="1"/>
          </p:cNvSpPr>
          <p:nvPr/>
        </p:nvSpPr>
        <p:spPr bwMode="auto">
          <a:xfrm>
            <a:off x="3298825" y="3206750"/>
            <a:ext cx="119063" cy="312738"/>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4214" name="Line 6">
            <a:extLst>
              <a:ext uri="{FF2B5EF4-FFF2-40B4-BE49-F238E27FC236}">
                <a16:creationId xmlns:a16="http://schemas.microsoft.com/office/drawing/2014/main" id="{FC1D0B61-9B81-40D5-AA99-A98CBB0B1200}"/>
              </a:ext>
            </a:extLst>
          </p:cNvPr>
          <p:cNvSpPr>
            <a:spLocks noChangeShapeType="1"/>
          </p:cNvSpPr>
          <p:nvPr/>
        </p:nvSpPr>
        <p:spPr bwMode="auto">
          <a:xfrm flipH="1">
            <a:off x="2292350" y="3567113"/>
            <a:ext cx="1123950" cy="433387"/>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4215" name="Line 7">
            <a:extLst>
              <a:ext uri="{FF2B5EF4-FFF2-40B4-BE49-F238E27FC236}">
                <a16:creationId xmlns:a16="http://schemas.microsoft.com/office/drawing/2014/main" id="{2704249A-390A-4C3D-AA5D-774718E8F644}"/>
              </a:ext>
            </a:extLst>
          </p:cNvPr>
          <p:cNvSpPr>
            <a:spLocks noChangeShapeType="1"/>
          </p:cNvSpPr>
          <p:nvPr/>
        </p:nvSpPr>
        <p:spPr bwMode="auto">
          <a:xfrm flipH="1">
            <a:off x="1423988" y="4016375"/>
            <a:ext cx="900112" cy="32702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4216" name="Line 8">
            <a:extLst>
              <a:ext uri="{FF2B5EF4-FFF2-40B4-BE49-F238E27FC236}">
                <a16:creationId xmlns:a16="http://schemas.microsoft.com/office/drawing/2014/main" id="{981EDC28-EBB9-4602-8863-8E3608B2C9C0}"/>
              </a:ext>
            </a:extLst>
          </p:cNvPr>
          <p:cNvSpPr>
            <a:spLocks noChangeShapeType="1"/>
          </p:cNvSpPr>
          <p:nvPr/>
        </p:nvSpPr>
        <p:spPr bwMode="auto">
          <a:xfrm>
            <a:off x="1377950" y="4406900"/>
            <a:ext cx="3101975" cy="3429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4217" name="Line 9">
            <a:extLst>
              <a:ext uri="{FF2B5EF4-FFF2-40B4-BE49-F238E27FC236}">
                <a16:creationId xmlns:a16="http://schemas.microsoft.com/office/drawing/2014/main" id="{19D86120-3E5A-41E2-8A88-25A4E49D9ADE}"/>
              </a:ext>
            </a:extLst>
          </p:cNvPr>
          <p:cNvSpPr>
            <a:spLocks noChangeShapeType="1"/>
          </p:cNvSpPr>
          <p:nvPr/>
        </p:nvSpPr>
        <p:spPr bwMode="auto">
          <a:xfrm>
            <a:off x="4525963" y="4765675"/>
            <a:ext cx="868362" cy="3587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4218" name="Line 10">
            <a:extLst>
              <a:ext uri="{FF2B5EF4-FFF2-40B4-BE49-F238E27FC236}">
                <a16:creationId xmlns:a16="http://schemas.microsoft.com/office/drawing/2014/main" id="{ED82E2FA-836B-4F58-8593-8B2A68B3FBE2}"/>
              </a:ext>
            </a:extLst>
          </p:cNvPr>
          <p:cNvSpPr>
            <a:spLocks noChangeShapeType="1"/>
          </p:cNvSpPr>
          <p:nvPr/>
        </p:nvSpPr>
        <p:spPr bwMode="auto">
          <a:xfrm>
            <a:off x="5456238" y="5172075"/>
            <a:ext cx="87312" cy="344488"/>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4219" name="Line 11">
            <a:extLst>
              <a:ext uri="{FF2B5EF4-FFF2-40B4-BE49-F238E27FC236}">
                <a16:creationId xmlns:a16="http://schemas.microsoft.com/office/drawing/2014/main" id="{6C843D9E-09E7-42A6-A863-A7E24E2881C3}"/>
              </a:ext>
            </a:extLst>
          </p:cNvPr>
          <p:cNvSpPr>
            <a:spLocks noChangeShapeType="1"/>
          </p:cNvSpPr>
          <p:nvPr/>
        </p:nvSpPr>
        <p:spPr bwMode="auto">
          <a:xfrm>
            <a:off x="5546725" y="5561013"/>
            <a:ext cx="2173288" cy="3714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wipe(up)">
                                      <p:cBhvr>
                                        <p:cTn id="7" dur="500"/>
                                        <p:tgtEl>
                                          <p:spTgt spid="94212"/>
                                        </p:tgtEl>
                                      </p:cBhvr>
                                    </p:animEffect>
                                  </p:childTnLst>
                                  <p:subTnLst>
                                    <p:set>
                                      <p:cBhvr override="childStyle">
                                        <p:cTn dur="1" fill="hold" display="0" masterRel="nextClick" afterEffect="1"/>
                                        <p:tgtEl>
                                          <p:spTgt spid="94212"/>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4213"/>
                                        </p:tgtEl>
                                        <p:attrNameLst>
                                          <p:attrName>style.visibility</p:attrName>
                                        </p:attrNameLst>
                                      </p:cBhvr>
                                      <p:to>
                                        <p:strVal val="visible"/>
                                      </p:to>
                                    </p:set>
                                    <p:animEffect transition="in" filter="wipe(up)">
                                      <p:cBhvr>
                                        <p:cTn id="12" dur="500"/>
                                        <p:tgtEl>
                                          <p:spTgt spid="94213"/>
                                        </p:tgtEl>
                                      </p:cBhvr>
                                    </p:animEffect>
                                  </p:childTnLst>
                                  <p:subTnLst>
                                    <p:set>
                                      <p:cBhvr override="childStyle">
                                        <p:cTn dur="1" fill="hold" display="0" masterRel="nextClick" afterEffect="1"/>
                                        <p:tgtEl>
                                          <p:spTgt spid="94213"/>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94214"/>
                                        </p:tgtEl>
                                        <p:attrNameLst>
                                          <p:attrName>style.visibility</p:attrName>
                                        </p:attrNameLst>
                                      </p:cBhvr>
                                      <p:to>
                                        <p:strVal val="visible"/>
                                      </p:to>
                                    </p:set>
                                    <p:animEffect transition="in" filter="wipe(right)">
                                      <p:cBhvr>
                                        <p:cTn id="17" dur="500"/>
                                        <p:tgtEl>
                                          <p:spTgt spid="94214"/>
                                        </p:tgtEl>
                                      </p:cBhvr>
                                    </p:animEffect>
                                  </p:childTnLst>
                                  <p:subTnLst>
                                    <p:set>
                                      <p:cBhvr override="childStyle">
                                        <p:cTn dur="1" fill="hold" display="0" masterRel="nextClick" afterEffect="1"/>
                                        <p:tgtEl>
                                          <p:spTgt spid="94214"/>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94215"/>
                                        </p:tgtEl>
                                        <p:attrNameLst>
                                          <p:attrName>style.visibility</p:attrName>
                                        </p:attrNameLst>
                                      </p:cBhvr>
                                      <p:to>
                                        <p:strVal val="visible"/>
                                      </p:to>
                                    </p:set>
                                    <p:animEffect transition="in" filter="wipe(right)">
                                      <p:cBhvr>
                                        <p:cTn id="22" dur="500"/>
                                        <p:tgtEl>
                                          <p:spTgt spid="94215"/>
                                        </p:tgtEl>
                                      </p:cBhvr>
                                    </p:animEffect>
                                  </p:childTnLst>
                                  <p:subTnLst>
                                    <p:set>
                                      <p:cBhvr override="childStyle">
                                        <p:cTn dur="1" fill="hold" display="0" masterRel="nextClick" afterEffect="1"/>
                                        <p:tgtEl>
                                          <p:spTgt spid="94215"/>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4216"/>
                                        </p:tgtEl>
                                        <p:attrNameLst>
                                          <p:attrName>style.visibility</p:attrName>
                                        </p:attrNameLst>
                                      </p:cBhvr>
                                      <p:to>
                                        <p:strVal val="visible"/>
                                      </p:to>
                                    </p:set>
                                    <p:animEffect transition="in" filter="wipe(left)">
                                      <p:cBhvr>
                                        <p:cTn id="27" dur="500"/>
                                        <p:tgtEl>
                                          <p:spTgt spid="94216"/>
                                        </p:tgtEl>
                                      </p:cBhvr>
                                    </p:animEffect>
                                  </p:childTnLst>
                                  <p:subTnLst>
                                    <p:set>
                                      <p:cBhvr override="childStyle">
                                        <p:cTn dur="1" fill="hold" display="0" masterRel="nextClick" afterEffect="1"/>
                                        <p:tgtEl>
                                          <p:spTgt spid="94216"/>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4217"/>
                                        </p:tgtEl>
                                        <p:attrNameLst>
                                          <p:attrName>style.visibility</p:attrName>
                                        </p:attrNameLst>
                                      </p:cBhvr>
                                      <p:to>
                                        <p:strVal val="visible"/>
                                      </p:to>
                                    </p:set>
                                    <p:animEffect transition="in" filter="wipe(left)">
                                      <p:cBhvr>
                                        <p:cTn id="32" dur="500"/>
                                        <p:tgtEl>
                                          <p:spTgt spid="94217"/>
                                        </p:tgtEl>
                                      </p:cBhvr>
                                    </p:animEffect>
                                  </p:childTnLst>
                                  <p:subTnLst>
                                    <p:set>
                                      <p:cBhvr override="childStyle">
                                        <p:cTn dur="1" fill="hold" display="0" masterRel="nextClick" afterEffect="1"/>
                                        <p:tgtEl>
                                          <p:spTgt spid="94217"/>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4218"/>
                                        </p:tgtEl>
                                        <p:attrNameLst>
                                          <p:attrName>style.visibility</p:attrName>
                                        </p:attrNameLst>
                                      </p:cBhvr>
                                      <p:to>
                                        <p:strVal val="visible"/>
                                      </p:to>
                                    </p:set>
                                    <p:animEffect transition="in" filter="wipe(up)">
                                      <p:cBhvr>
                                        <p:cTn id="37" dur="500"/>
                                        <p:tgtEl>
                                          <p:spTgt spid="94218"/>
                                        </p:tgtEl>
                                      </p:cBhvr>
                                    </p:animEffect>
                                  </p:childTnLst>
                                  <p:subTnLst>
                                    <p:set>
                                      <p:cBhvr override="childStyle">
                                        <p:cTn dur="1" fill="hold" display="0" masterRel="nextClick" afterEffect="1"/>
                                        <p:tgtEl>
                                          <p:spTgt spid="94218"/>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4219"/>
                                        </p:tgtEl>
                                        <p:attrNameLst>
                                          <p:attrName>style.visibility</p:attrName>
                                        </p:attrNameLst>
                                      </p:cBhvr>
                                      <p:to>
                                        <p:strVal val="visible"/>
                                      </p:to>
                                    </p:set>
                                    <p:animEffect transition="in" filter="wipe(left)">
                                      <p:cBhvr>
                                        <p:cTn id="42" dur="500"/>
                                        <p:tgtEl>
                                          <p:spTgt spid="94219"/>
                                        </p:tgtEl>
                                      </p:cBhvr>
                                    </p:animEffect>
                                  </p:childTnLst>
                                  <p:subTnLst>
                                    <p:set>
                                      <p:cBhvr override="childStyle">
                                        <p:cTn dur="1" fill="hold" display="0" masterRel="nextClick" afterEffect="1"/>
                                        <p:tgtEl>
                                          <p:spTgt spid="942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04ED172-04BF-40AE-A3C0-914142C60613}"/>
              </a:ext>
            </a:extLst>
          </p:cNvPr>
          <p:cNvSpPr>
            <a:spLocks noGrp="1" noChangeArrowheads="1"/>
          </p:cNvSpPr>
          <p:nvPr>
            <p:ph type="title"/>
          </p:nvPr>
        </p:nvSpPr>
        <p:spPr/>
        <p:txBody>
          <a:bodyPr/>
          <a:lstStyle/>
          <a:p>
            <a:r>
              <a:rPr lang="en-US" altLang="en-US"/>
              <a:t>SSTF (Cont.)</a:t>
            </a:r>
          </a:p>
        </p:txBody>
      </p:sp>
      <p:sp>
        <p:nvSpPr>
          <p:cNvPr id="55299" name="Text Box 3">
            <a:extLst>
              <a:ext uri="{FF2B5EF4-FFF2-40B4-BE49-F238E27FC236}">
                <a16:creationId xmlns:a16="http://schemas.microsoft.com/office/drawing/2014/main" id="{440E5DAB-A9A9-4DC0-A33E-631B250D144C}"/>
              </a:ext>
            </a:extLst>
          </p:cNvPr>
          <p:cNvSpPr txBox="1">
            <a:spLocks noChangeArrowheads="1"/>
          </p:cNvSpPr>
          <p:nvPr/>
        </p:nvSpPr>
        <p:spPr bwMode="auto">
          <a:xfrm>
            <a:off x="652463" y="1590675"/>
            <a:ext cx="74549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spcBef>
                <a:spcPct val="0"/>
              </a:spcBef>
              <a:buSzTx/>
              <a:buFontTx/>
              <a:buNone/>
            </a:pPr>
            <a:r>
              <a:rPr lang="en-US" altLang="en-US"/>
              <a:t>Total head movement =</a:t>
            </a:r>
          </a:p>
          <a:p>
            <a:pPr>
              <a:spcBef>
                <a:spcPct val="0"/>
              </a:spcBef>
              <a:buSzTx/>
              <a:buFontTx/>
              <a:buNone/>
            </a:pPr>
            <a:endParaRPr lang="en-US" altLang="en-US"/>
          </a:p>
          <a:p>
            <a:pPr>
              <a:spcBef>
                <a:spcPct val="0"/>
              </a:spcBef>
              <a:buSzTx/>
              <a:buFontTx/>
              <a:buNone/>
            </a:pPr>
            <a:r>
              <a:rPr lang="en-US" altLang="en-US"/>
              <a:t>|65 - 53| + |67 - 65| + |37 - 67| + |14 - 37| +</a:t>
            </a:r>
          </a:p>
          <a:p>
            <a:pPr>
              <a:spcBef>
                <a:spcPct val="0"/>
              </a:spcBef>
              <a:buSzTx/>
              <a:buFontTx/>
              <a:buNone/>
            </a:pPr>
            <a:r>
              <a:rPr lang="en-US" altLang="en-US"/>
              <a:t> </a:t>
            </a:r>
          </a:p>
          <a:p>
            <a:pPr>
              <a:spcBef>
                <a:spcPct val="0"/>
              </a:spcBef>
              <a:buSzTx/>
              <a:buFontTx/>
              <a:buNone/>
            </a:pPr>
            <a:r>
              <a:rPr lang="en-US" altLang="en-US"/>
              <a:t>|98 -14| + |122 - 98| + |124 - 122| + |183 - 124|</a:t>
            </a:r>
          </a:p>
          <a:p>
            <a:pPr>
              <a:spcBef>
                <a:spcPct val="0"/>
              </a:spcBef>
              <a:buSzTx/>
              <a:buFontTx/>
              <a:buNone/>
            </a:pPr>
            <a:endParaRPr lang="en-US" altLang="en-US"/>
          </a:p>
          <a:p>
            <a:pPr>
              <a:spcBef>
                <a:spcPct val="0"/>
              </a:spcBef>
              <a:buSzTx/>
              <a:buFontTx/>
              <a:buNone/>
            </a:pPr>
            <a:r>
              <a:rPr lang="en-US" altLang="en-US"/>
              <a:t>= 236</a:t>
            </a:r>
          </a:p>
        </p:txBody>
      </p:sp>
      <p:sp>
        <p:nvSpPr>
          <p:cNvPr id="95236" name="Rectangle 4">
            <a:extLst>
              <a:ext uri="{FF2B5EF4-FFF2-40B4-BE49-F238E27FC236}">
                <a16:creationId xmlns:a16="http://schemas.microsoft.com/office/drawing/2014/main" id="{DE5B7668-2E11-42FF-AA2C-576632A11E87}"/>
              </a:ext>
            </a:extLst>
          </p:cNvPr>
          <p:cNvSpPr>
            <a:spLocks noChangeArrowheads="1"/>
          </p:cNvSpPr>
          <p:nvPr/>
        </p:nvSpPr>
        <p:spPr bwMode="auto">
          <a:xfrm>
            <a:off x="665163" y="4938713"/>
            <a:ext cx="6178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r>
              <a:rPr lang="en-US" altLang="en-US">
                <a:solidFill>
                  <a:srgbClr val="FF3300"/>
                </a:solidFill>
              </a:rPr>
              <a:t>Problem</a:t>
            </a:r>
            <a:r>
              <a:rPr lang="en-US" altLang="en-US"/>
              <a:t>: </a:t>
            </a:r>
            <a:r>
              <a:rPr lang="en-US" altLang="en-US" i="1"/>
              <a:t>SSTF</a:t>
            </a:r>
            <a:r>
              <a:rPr lang="en-US" altLang="en-US"/>
              <a:t> </a:t>
            </a:r>
            <a:r>
              <a:rPr lang="en-US" altLang="en-US" i="1"/>
              <a:t>may cause starvation!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9ECCB4B3-6FA2-4737-8DE6-8DCF55BB1BF7}"/>
              </a:ext>
            </a:extLst>
          </p:cNvPr>
          <p:cNvSpPr>
            <a:spLocks noGrp="1" noChangeArrowheads="1"/>
          </p:cNvSpPr>
          <p:nvPr>
            <p:ph type="title"/>
          </p:nvPr>
        </p:nvSpPr>
        <p:spPr/>
        <p:txBody>
          <a:bodyPr/>
          <a:lstStyle/>
          <a:p>
            <a:r>
              <a:rPr lang="en-US" altLang="en-US"/>
              <a:t>SCAN</a:t>
            </a:r>
          </a:p>
        </p:txBody>
      </p:sp>
      <p:sp>
        <p:nvSpPr>
          <p:cNvPr id="56323" name="Rectangle 3">
            <a:extLst>
              <a:ext uri="{FF2B5EF4-FFF2-40B4-BE49-F238E27FC236}">
                <a16:creationId xmlns:a16="http://schemas.microsoft.com/office/drawing/2014/main" id="{DAC63DBC-6EA1-408E-B672-CD34F9AF44B3}"/>
              </a:ext>
            </a:extLst>
          </p:cNvPr>
          <p:cNvSpPr>
            <a:spLocks noGrp="1" noChangeArrowheads="1"/>
          </p:cNvSpPr>
          <p:nvPr>
            <p:ph type="body" idx="1"/>
          </p:nvPr>
        </p:nvSpPr>
        <p:spPr/>
        <p:txBody>
          <a:bodyPr/>
          <a:lstStyle/>
          <a:p>
            <a:r>
              <a:rPr lang="en-US" altLang="en-US"/>
              <a:t>Disk arm starts at one end of the disk, and moves toward the other end, servicing requests until it gets to the other end of the disk, where the head movement is reversed and servicing continues</a:t>
            </a:r>
          </a:p>
          <a:p>
            <a:r>
              <a:rPr lang="en-US" altLang="en-US"/>
              <a:t>Also called the </a:t>
            </a:r>
            <a:r>
              <a:rPr lang="en-US" altLang="en-US" i="1"/>
              <a:t>elevator algorithm</a:t>
            </a:r>
            <a:endParaRPr lang="en-US" altLang="en-US"/>
          </a:p>
          <a:p>
            <a:r>
              <a:rPr lang="en-US" altLang="en-US"/>
              <a:t>Assuming here the head is moving toward 0</a:t>
            </a:r>
          </a:p>
          <a:p>
            <a:r>
              <a:rPr lang="en-US" altLang="en-US"/>
              <a:t>Starvation unlikely but servicing requests may be delayed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57E5B7A-25B5-4533-8705-B24857C1B66D}"/>
              </a:ext>
            </a:extLst>
          </p:cNvPr>
          <p:cNvSpPr>
            <a:spLocks noGrp="1" noChangeArrowheads="1"/>
          </p:cNvSpPr>
          <p:nvPr>
            <p:ph type="title"/>
          </p:nvPr>
        </p:nvSpPr>
        <p:spPr/>
        <p:txBody>
          <a:bodyPr/>
          <a:lstStyle/>
          <a:p>
            <a:r>
              <a:rPr lang="en-US" altLang="en-US"/>
              <a:t>SCAN (Cont.)</a:t>
            </a:r>
          </a:p>
        </p:txBody>
      </p:sp>
      <p:pic>
        <p:nvPicPr>
          <p:cNvPr id="58371" name="Picture 3">
            <a:extLst>
              <a:ext uri="{FF2B5EF4-FFF2-40B4-BE49-F238E27FC236}">
                <a16:creationId xmlns:a16="http://schemas.microsoft.com/office/drawing/2014/main" id="{21E40CE4-ECDE-44D6-A799-4C50F33CA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45" t="7816" r="438" b="8105"/>
          <a:stretch>
            <a:fillRect/>
          </a:stretch>
        </p:blipFill>
        <p:spPr bwMode="auto">
          <a:xfrm>
            <a:off x="976313" y="1360488"/>
            <a:ext cx="7451725"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Line 4">
            <a:extLst>
              <a:ext uri="{FF2B5EF4-FFF2-40B4-BE49-F238E27FC236}">
                <a16:creationId xmlns:a16="http://schemas.microsoft.com/office/drawing/2014/main" id="{46CAAC0A-33AD-4C70-A67D-33EECECBBAA8}"/>
              </a:ext>
            </a:extLst>
          </p:cNvPr>
          <p:cNvSpPr>
            <a:spLocks noChangeShapeType="1"/>
          </p:cNvSpPr>
          <p:nvPr/>
        </p:nvSpPr>
        <p:spPr bwMode="auto">
          <a:xfrm flipH="1">
            <a:off x="2413000" y="2878138"/>
            <a:ext cx="674688" cy="3587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7285" name="Line 5">
            <a:extLst>
              <a:ext uri="{FF2B5EF4-FFF2-40B4-BE49-F238E27FC236}">
                <a16:creationId xmlns:a16="http://schemas.microsoft.com/office/drawing/2014/main" id="{424E5DF3-B9BA-48CA-B326-138550D325C8}"/>
              </a:ext>
            </a:extLst>
          </p:cNvPr>
          <p:cNvSpPr>
            <a:spLocks noChangeShapeType="1"/>
          </p:cNvSpPr>
          <p:nvPr/>
        </p:nvSpPr>
        <p:spPr bwMode="auto">
          <a:xfrm flipH="1">
            <a:off x="1562100" y="3255963"/>
            <a:ext cx="854075" cy="37465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7286" name="Line 6">
            <a:extLst>
              <a:ext uri="{FF2B5EF4-FFF2-40B4-BE49-F238E27FC236}">
                <a16:creationId xmlns:a16="http://schemas.microsoft.com/office/drawing/2014/main" id="{93D21D3C-DE6F-42C8-8ECB-CBCA75270B58}"/>
              </a:ext>
            </a:extLst>
          </p:cNvPr>
          <p:cNvSpPr>
            <a:spLocks noChangeShapeType="1"/>
          </p:cNvSpPr>
          <p:nvPr/>
        </p:nvSpPr>
        <p:spPr bwMode="auto">
          <a:xfrm flipH="1">
            <a:off x="1065213" y="3646488"/>
            <a:ext cx="465137" cy="1936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7287" name="Line 7">
            <a:extLst>
              <a:ext uri="{FF2B5EF4-FFF2-40B4-BE49-F238E27FC236}">
                <a16:creationId xmlns:a16="http://schemas.microsoft.com/office/drawing/2014/main" id="{140DDBEF-FB7E-4764-AEA3-E524AF660631}"/>
              </a:ext>
            </a:extLst>
          </p:cNvPr>
          <p:cNvSpPr>
            <a:spLocks noChangeShapeType="1"/>
          </p:cNvSpPr>
          <p:nvPr/>
        </p:nvSpPr>
        <p:spPr bwMode="auto">
          <a:xfrm>
            <a:off x="1050925" y="3854450"/>
            <a:ext cx="2324100" cy="46355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7288" name="Line 8">
            <a:extLst>
              <a:ext uri="{FF2B5EF4-FFF2-40B4-BE49-F238E27FC236}">
                <a16:creationId xmlns:a16="http://schemas.microsoft.com/office/drawing/2014/main" id="{C9392582-8EE1-450E-8D3F-7E61835E3C34}"/>
              </a:ext>
            </a:extLst>
          </p:cNvPr>
          <p:cNvSpPr>
            <a:spLocks noChangeShapeType="1"/>
          </p:cNvSpPr>
          <p:nvPr/>
        </p:nvSpPr>
        <p:spPr bwMode="auto">
          <a:xfrm>
            <a:off x="3375025" y="4333875"/>
            <a:ext cx="104775" cy="433388"/>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7289" name="Line 9">
            <a:extLst>
              <a:ext uri="{FF2B5EF4-FFF2-40B4-BE49-F238E27FC236}">
                <a16:creationId xmlns:a16="http://schemas.microsoft.com/office/drawing/2014/main" id="{062705F4-0432-42DA-BF88-6221B61673D9}"/>
              </a:ext>
            </a:extLst>
          </p:cNvPr>
          <p:cNvSpPr>
            <a:spLocks noChangeShapeType="1"/>
          </p:cNvSpPr>
          <p:nvPr/>
        </p:nvSpPr>
        <p:spPr bwMode="auto">
          <a:xfrm>
            <a:off x="3479800" y="4768850"/>
            <a:ext cx="1109663" cy="344488"/>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7290" name="Line 10">
            <a:extLst>
              <a:ext uri="{FF2B5EF4-FFF2-40B4-BE49-F238E27FC236}">
                <a16:creationId xmlns:a16="http://schemas.microsoft.com/office/drawing/2014/main" id="{9EC905C1-586A-4681-8D21-614838760FD9}"/>
              </a:ext>
            </a:extLst>
          </p:cNvPr>
          <p:cNvSpPr>
            <a:spLocks noChangeShapeType="1"/>
          </p:cNvSpPr>
          <p:nvPr/>
        </p:nvSpPr>
        <p:spPr bwMode="auto">
          <a:xfrm>
            <a:off x="4619625" y="5129213"/>
            <a:ext cx="823913" cy="2540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7291" name="Line 11">
            <a:extLst>
              <a:ext uri="{FF2B5EF4-FFF2-40B4-BE49-F238E27FC236}">
                <a16:creationId xmlns:a16="http://schemas.microsoft.com/office/drawing/2014/main" id="{19BDBC49-EAA6-4F14-8BD8-E5EE76465451}"/>
              </a:ext>
            </a:extLst>
          </p:cNvPr>
          <p:cNvSpPr>
            <a:spLocks noChangeShapeType="1"/>
          </p:cNvSpPr>
          <p:nvPr/>
        </p:nvSpPr>
        <p:spPr bwMode="auto">
          <a:xfrm>
            <a:off x="5443538" y="5445125"/>
            <a:ext cx="119062" cy="328613"/>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97292" name="Line 12">
            <a:extLst>
              <a:ext uri="{FF2B5EF4-FFF2-40B4-BE49-F238E27FC236}">
                <a16:creationId xmlns:a16="http://schemas.microsoft.com/office/drawing/2014/main" id="{C0A54CA8-C7F6-4837-8E61-CABCFBDCD197}"/>
              </a:ext>
            </a:extLst>
          </p:cNvPr>
          <p:cNvSpPr>
            <a:spLocks noChangeShapeType="1"/>
          </p:cNvSpPr>
          <p:nvPr/>
        </p:nvSpPr>
        <p:spPr bwMode="auto">
          <a:xfrm>
            <a:off x="5564188" y="5803900"/>
            <a:ext cx="2070100" cy="373063"/>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wipe(right)">
                                      <p:cBhvr>
                                        <p:cTn id="7" dur="500"/>
                                        <p:tgtEl>
                                          <p:spTgt spid="97284"/>
                                        </p:tgtEl>
                                      </p:cBhvr>
                                    </p:animEffect>
                                  </p:childTnLst>
                                  <p:subTnLst>
                                    <p:set>
                                      <p:cBhvr override="childStyle">
                                        <p:cTn dur="1" fill="hold" display="0" masterRel="nextClick" afterEffect="1"/>
                                        <p:tgtEl>
                                          <p:spTgt spid="97284"/>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97285"/>
                                        </p:tgtEl>
                                        <p:attrNameLst>
                                          <p:attrName>style.visibility</p:attrName>
                                        </p:attrNameLst>
                                      </p:cBhvr>
                                      <p:to>
                                        <p:strVal val="visible"/>
                                      </p:to>
                                    </p:set>
                                    <p:animEffect transition="in" filter="wipe(right)">
                                      <p:cBhvr>
                                        <p:cTn id="12" dur="500"/>
                                        <p:tgtEl>
                                          <p:spTgt spid="97285"/>
                                        </p:tgtEl>
                                      </p:cBhvr>
                                    </p:animEffect>
                                  </p:childTnLst>
                                  <p:subTnLst>
                                    <p:set>
                                      <p:cBhvr override="childStyle">
                                        <p:cTn dur="1" fill="hold" display="0" masterRel="nextClick" afterEffect="1"/>
                                        <p:tgtEl>
                                          <p:spTgt spid="97285"/>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97286"/>
                                        </p:tgtEl>
                                        <p:attrNameLst>
                                          <p:attrName>style.visibility</p:attrName>
                                        </p:attrNameLst>
                                      </p:cBhvr>
                                      <p:to>
                                        <p:strVal val="visible"/>
                                      </p:to>
                                    </p:set>
                                    <p:animEffect transition="in" filter="wipe(right)">
                                      <p:cBhvr>
                                        <p:cTn id="17" dur="500"/>
                                        <p:tgtEl>
                                          <p:spTgt spid="97286"/>
                                        </p:tgtEl>
                                      </p:cBhvr>
                                    </p:animEffect>
                                  </p:childTnLst>
                                  <p:subTnLst>
                                    <p:set>
                                      <p:cBhvr override="childStyle">
                                        <p:cTn dur="1" fill="hold" display="0" masterRel="nextClick" afterEffect="1"/>
                                        <p:tgtEl>
                                          <p:spTgt spid="97286"/>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7287"/>
                                        </p:tgtEl>
                                        <p:attrNameLst>
                                          <p:attrName>style.visibility</p:attrName>
                                        </p:attrNameLst>
                                      </p:cBhvr>
                                      <p:to>
                                        <p:strVal val="visible"/>
                                      </p:to>
                                    </p:set>
                                    <p:animEffect transition="in" filter="wipe(left)">
                                      <p:cBhvr>
                                        <p:cTn id="22" dur="500"/>
                                        <p:tgtEl>
                                          <p:spTgt spid="97287"/>
                                        </p:tgtEl>
                                      </p:cBhvr>
                                    </p:animEffect>
                                  </p:childTnLst>
                                  <p:subTnLst>
                                    <p:set>
                                      <p:cBhvr override="childStyle">
                                        <p:cTn dur="1" fill="hold" display="0" masterRel="nextClick" afterEffect="1"/>
                                        <p:tgtEl>
                                          <p:spTgt spid="97287"/>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7288"/>
                                        </p:tgtEl>
                                        <p:attrNameLst>
                                          <p:attrName>style.visibility</p:attrName>
                                        </p:attrNameLst>
                                      </p:cBhvr>
                                      <p:to>
                                        <p:strVal val="visible"/>
                                      </p:to>
                                    </p:set>
                                    <p:animEffect transition="in" filter="wipe(left)">
                                      <p:cBhvr>
                                        <p:cTn id="27" dur="500"/>
                                        <p:tgtEl>
                                          <p:spTgt spid="97288"/>
                                        </p:tgtEl>
                                      </p:cBhvr>
                                    </p:animEffect>
                                  </p:childTnLst>
                                  <p:subTnLst>
                                    <p:set>
                                      <p:cBhvr override="childStyle">
                                        <p:cTn dur="1" fill="hold" display="0" masterRel="nextClick" afterEffect="1"/>
                                        <p:tgtEl>
                                          <p:spTgt spid="97288"/>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7289"/>
                                        </p:tgtEl>
                                        <p:attrNameLst>
                                          <p:attrName>style.visibility</p:attrName>
                                        </p:attrNameLst>
                                      </p:cBhvr>
                                      <p:to>
                                        <p:strVal val="visible"/>
                                      </p:to>
                                    </p:set>
                                    <p:animEffect transition="in" filter="wipe(left)">
                                      <p:cBhvr>
                                        <p:cTn id="32" dur="500"/>
                                        <p:tgtEl>
                                          <p:spTgt spid="97289"/>
                                        </p:tgtEl>
                                      </p:cBhvr>
                                    </p:animEffect>
                                  </p:childTnLst>
                                  <p:subTnLst>
                                    <p:set>
                                      <p:cBhvr override="childStyle">
                                        <p:cTn dur="1" fill="hold" display="0" masterRel="nextClick" afterEffect="1"/>
                                        <p:tgtEl>
                                          <p:spTgt spid="97289"/>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7290"/>
                                        </p:tgtEl>
                                        <p:attrNameLst>
                                          <p:attrName>style.visibility</p:attrName>
                                        </p:attrNameLst>
                                      </p:cBhvr>
                                      <p:to>
                                        <p:strVal val="visible"/>
                                      </p:to>
                                    </p:set>
                                    <p:animEffect transition="in" filter="wipe(left)">
                                      <p:cBhvr>
                                        <p:cTn id="37" dur="500"/>
                                        <p:tgtEl>
                                          <p:spTgt spid="97290"/>
                                        </p:tgtEl>
                                      </p:cBhvr>
                                    </p:animEffect>
                                  </p:childTnLst>
                                  <p:subTnLst>
                                    <p:set>
                                      <p:cBhvr override="childStyle">
                                        <p:cTn dur="1" fill="hold" display="0" masterRel="nextClick" afterEffect="1"/>
                                        <p:tgtEl>
                                          <p:spTgt spid="97290"/>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7291"/>
                                        </p:tgtEl>
                                        <p:attrNameLst>
                                          <p:attrName>style.visibility</p:attrName>
                                        </p:attrNameLst>
                                      </p:cBhvr>
                                      <p:to>
                                        <p:strVal val="visible"/>
                                      </p:to>
                                    </p:set>
                                    <p:animEffect transition="in" filter="wipe(left)">
                                      <p:cBhvr>
                                        <p:cTn id="42" dur="500"/>
                                        <p:tgtEl>
                                          <p:spTgt spid="97291"/>
                                        </p:tgtEl>
                                      </p:cBhvr>
                                    </p:animEffect>
                                  </p:childTnLst>
                                  <p:subTnLst>
                                    <p:set>
                                      <p:cBhvr override="childStyle">
                                        <p:cTn dur="1" fill="hold" display="0" masterRel="nextClick" afterEffect="1"/>
                                        <p:tgtEl>
                                          <p:spTgt spid="97291"/>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7292"/>
                                        </p:tgtEl>
                                        <p:attrNameLst>
                                          <p:attrName>style.visibility</p:attrName>
                                        </p:attrNameLst>
                                      </p:cBhvr>
                                      <p:to>
                                        <p:strVal val="visible"/>
                                      </p:to>
                                    </p:set>
                                    <p:animEffect transition="in" filter="wipe(left)">
                                      <p:cBhvr>
                                        <p:cTn id="47" dur="500"/>
                                        <p:tgtEl>
                                          <p:spTgt spid="97292"/>
                                        </p:tgtEl>
                                      </p:cBhvr>
                                    </p:animEffect>
                                  </p:childTnLst>
                                  <p:subTnLst>
                                    <p:set>
                                      <p:cBhvr override="childStyle">
                                        <p:cTn dur="1" fill="hold" display="0" masterRel="nextClick" afterEffect="1"/>
                                        <p:tgtEl>
                                          <p:spTgt spid="9729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860BB18B-52C7-4C14-97ED-7ED625F34148}"/>
              </a:ext>
            </a:extLst>
          </p:cNvPr>
          <p:cNvSpPr>
            <a:spLocks noGrp="1" noChangeArrowheads="1"/>
          </p:cNvSpPr>
          <p:nvPr>
            <p:ph type="title"/>
          </p:nvPr>
        </p:nvSpPr>
        <p:spPr/>
        <p:txBody>
          <a:bodyPr/>
          <a:lstStyle/>
          <a:p>
            <a:r>
              <a:rPr lang="en-US" altLang="en-US"/>
              <a:t>SCAN (Cont.)</a:t>
            </a:r>
          </a:p>
        </p:txBody>
      </p:sp>
      <p:sp>
        <p:nvSpPr>
          <p:cNvPr id="59395" name="Text Box 3">
            <a:extLst>
              <a:ext uri="{FF2B5EF4-FFF2-40B4-BE49-F238E27FC236}">
                <a16:creationId xmlns:a16="http://schemas.microsoft.com/office/drawing/2014/main" id="{653F6FB0-EE04-48A4-94C5-D13FF7AD9265}"/>
              </a:ext>
            </a:extLst>
          </p:cNvPr>
          <p:cNvSpPr txBox="1">
            <a:spLocks noChangeArrowheads="1"/>
          </p:cNvSpPr>
          <p:nvPr/>
        </p:nvSpPr>
        <p:spPr bwMode="auto">
          <a:xfrm>
            <a:off x="633413" y="1597025"/>
            <a:ext cx="7859712"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spcBef>
                <a:spcPct val="0"/>
              </a:spcBef>
              <a:buSzTx/>
              <a:buFontTx/>
              <a:buNone/>
            </a:pPr>
            <a:r>
              <a:rPr lang="en-US" altLang="en-US"/>
              <a:t>Total head movement =</a:t>
            </a:r>
          </a:p>
          <a:p>
            <a:pPr>
              <a:spcBef>
                <a:spcPct val="0"/>
              </a:spcBef>
              <a:buSzTx/>
              <a:buFontTx/>
              <a:buNone/>
            </a:pPr>
            <a:endParaRPr lang="en-US" altLang="en-US"/>
          </a:p>
          <a:p>
            <a:pPr>
              <a:spcBef>
                <a:spcPct val="0"/>
              </a:spcBef>
              <a:buSzTx/>
              <a:buFontTx/>
              <a:buNone/>
            </a:pPr>
            <a:r>
              <a:rPr lang="en-US" altLang="en-US"/>
              <a:t>|37 - 53| + |14 - 37| + |0 - 14| + |65 - 0| + |67 - 65|</a:t>
            </a:r>
          </a:p>
          <a:p>
            <a:pPr>
              <a:spcBef>
                <a:spcPct val="0"/>
              </a:spcBef>
              <a:buSzTx/>
              <a:buFontTx/>
              <a:buNone/>
            </a:pPr>
            <a:endParaRPr lang="en-US" altLang="en-US"/>
          </a:p>
          <a:p>
            <a:pPr>
              <a:spcBef>
                <a:spcPct val="0"/>
              </a:spcBef>
              <a:buSzTx/>
              <a:buFontTx/>
              <a:buNone/>
            </a:pPr>
            <a:r>
              <a:rPr lang="en-US" altLang="en-US"/>
              <a:t>+ |98 - 67| + |122 - 98| + |124 - 122| + |183 - 124|</a:t>
            </a:r>
          </a:p>
          <a:p>
            <a:pPr>
              <a:spcBef>
                <a:spcPct val="0"/>
              </a:spcBef>
              <a:buSzTx/>
              <a:buFontTx/>
              <a:buNone/>
            </a:pPr>
            <a:endParaRPr lang="en-US" altLang="en-US"/>
          </a:p>
          <a:p>
            <a:pPr>
              <a:spcBef>
                <a:spcPct val="0"/>
              </a:spcBef>
              <a:buSzTx/>
              <a:buFontTx/>
              <a:buNone/>
            </a:pPr>
            <a:r>
              <a:rPr lang="en-US" altLang="en-US"/>
              <a:t>= 236</a:t>
            </a:r>
          </a:p>
        </p:txBody>
      </p:sp>
      <p:sp>
        <p:nvSpPr>
          <p:cNvPr id="98308" name="Rectangle 4">
            <a:extLst>
              <a:ext uri="{FF2B5EF4-FFF2-40B4-BE49-F238E27FC236}">
                <a16:creationId xmlns:a16="http://schemas.microsoft.com/office/drawing/2014/main" id="{8E816ABE-6158-4AE9-B05D-20D957BEA51E}"/>
              </a:ext>
            </a:extLst>
          </p:cNvPr>
          <p:cNvSpPr>
            <a:spLocks noChangeArrowheads="1"/>
          </p:cNvSpPr>
          <p:nvPr/>
        </p:nvSpPr>
        <p:spPr bwMode="auto">
          <a:xfrm>
            <a:off x="204788" y="4878388"/>
            <a:ext cx="876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spcBef>
                <a:spcPct val="0"/>
              </a:spcBef>
              <a:buSzTx/>
              <a:buFontTx/>
              <a:buNone/>
            </a:pPr>
            <a:r>
              <a:rPr lang="en-US" altLang="en-US" i="1">
                <a:solidFill>
                  <a:srgbClr val="FF0000"/>
                </a:solidFill>
              </a:rPr>
              <a:t>After the head reverses direction, does it needs to serve requests in the reversed direction immediately?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2BBC0075-951C-4120-B885-CE5346CFDE12}"/>
              </a:ext>
            </a:extLst>
          </p:cNvPr>
          <p:cNvSpPr>
            <a:spLocks noGrp="1" noChangeArrowheads="1"/>
          </p:cNvSpPr>
          <p:nvPr>
            <p:ph type="title"/>
          </p:nvPr>
        </p:nvSpPr>
        <p:spPr/>
        <p:txBody>
          <a:bodyPr/>
          <a:lstStyle/>
          <a:p>
            <a:r>
              <a:rPr lang="en-US" altLang="en-US"/>
              <a:t>I/O Hardware</a:t>
            </a:r>
          </a:p>
        </p:txBody>
      </p:sp>
      <p:sp>
        <p:nvSpPr>
          <p:cNvPr id="19459" name="Content Placeholder 2">
            <a:extLst>
              <a:ext uri="{FF2B5EF4-FFF2-40B4-BE49-F238E27FC236}">
                <a16:creationId xmlns:a16="http://schemas.microsoft.com/office/drawing/2014/main" id="{EF931999-B83A-455C-9B68-B52FDF6ADDE0}"/>
              </a:ext>
            </a:extLst>
          </p:cNvPr>
          <p:cNvSpPr>
            <a:spLocks noGrp="1" noChangeArrowheads="1"/>
          </p:cNvSpPr>
          <p:nvPr>
            <p:ph idx="1"/>
          </p:nvPr>
        </p:nvSpPr>
        <p:spPr/>
        <p:txBody>
          <a:bodyPr/>
          <a:lstStyle/>
          <a:p>
            <a:r>
              <a:rPr lang="en-US" altLang="en-US"/>
              <a:t>Devices vary in many dimensions</a:t>
            </a:r>
          </a:p>
          <a:p>
            <a:endParaRPr lang="en-US" altLang="en-US"/>
          </a:p>
        </p:txBody>
      </p:sp>
      <p:pic>
        <p:nvPicPr>
          <p:cNvPr id="19460" name="Picture 5">
            <a:extLst>
              <a:ext uri="{FF2B5EF4-FFF2-40B4-BE49-F238E27FC236}">
                <a16:creationId xmlns:a16="http://schemas.microsoft.com/office/drawing/2014/main" id="{9CF207FE-2C34-4763-997C-124BE1D09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1830388"/>
            <a:ext cx="6357938"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7C073A4-10E4-43A8-BE26-0B63A14E7E6E}"/>
              </a:ext>
            </a:extLst>
          </p:cNvPr>
          <p:cNvSpPr>
            <a:spLocks noGrp="1" noChangeArrowheads="1"/>
          </p:cNvSpPr>
          <p:nvPr>
            <p:ph type="title"/>
          </p:nvPr>
        </p:nvSpPr>
        <p:spPr>
          <a:xfrm>
            <a:off x="1128713" y="469900"/>
            <a:ext cx="6886575" cy="457200"/>
          </a:xfrm>
        </p:spPr>
        <p:txBody>
          <a:bodyPr/>
          <a:lstStyle/>
          <a:p>
            <a:r>
              <a:rPr lang="en-US" altLang="en-US"/>
              <a:t>Circular-Scan (C-SCAN)</a:t>
            </a:r>
          </a:p>
        </p:txBody>
      </p:sp>
      <p:sp>
        <p:nvSpPr>
          <p:cNvPr id="60419" name="Rectangle 3">
            <a:extLst>
              <a:ext uri="{FF2B5EF4-FFF2-40B4-BE49-F238E27FC236}">
                <a16:creationId xmlns:a16="http://schemas.microsoft.com/office/drawing/2014/main" id="{5FF6B9DB-F308-4D23-9928-A759F3A2B011}"/>
              </a:ext>
            </a:extLst>
          </p:cNvPr>
          <p:cNvSpPr>
            <a:spLocks noGrp="1" noChangeArrowheads="1"/>
          </p:cNvSpPr>
          <p:nvPr>
            <p:ph type="body" idx="1"/>
          </p:nvPr>
        </p:nvSpPr>
        <p:spPr/>
        <p:txBody>
          <a:bodyPr/>
          <a:lstStyle/>
          <a:p>
            <a:r>
              <a:rPr lang="en-US" altLang="en-US"/>
              <a:t>Head moves </a:t>
            </a:r>
            <a:r>
              <a:rPr lang="en-US" altLang="en-US">
                <a:solidFill>
                  <a:schemeClr val="accent2"/>
                </a:solidFill>
              </a:rPr>
              <a:t>from</a:t>
            </a:r>
            <a:r>
              <a:rPr lang="en-US" altLang="en-US"/>
              <a:t> </a:t>
            </a:r>
            <a:r>
              <a:rPr lang="en-US" altLang="en-US">
                <a:solidFill>
                  <a:schemeClr val="accent2"/>
                </a:solidFill>
              </a:rPr>
              <a:t>low end to high end</a:t>
            </a:r>
            <a:r>
              <a:rPr lang="en-US" altLang="en-US"/>
              <a:t> of the disk, servicing requests along </a:t>
            </a:r>
          </a:p>
          <a:p>
            <a:r>
              <a:rPr lang="en-US" altLang="en-US"/>
              <a:t> When reaching the high end, head immediately returns to the beginning of the disk, without servicing any requests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EB98C378-7776-4DE9-A636-7C3BB8E991E5}"/>
              </a:ext>
            </a:extLst>
          </p:cNvPr>
          <p:cNvSpPr>
            <a:spLocks noGrp="1" noChangeArrowheads="1"/>
          </p:cNvSpPr>
          <p:nvPr>
            <p:ph type="title"/>
          </p:nvPr>
        </p:nvSpPr>
        <p:spPr/>
        <p:txBody>
          <a:bodyPr/>
          <a:lstStyle/>
          <a:p>
            <a:r>
              <a:rPr lang="en-US" altLang="en-US"/>
              <a:t>C-SCAN (Cont.)</a:t>
            </a:r>
          </a:p>
        </p:txBody>
      </p:sp>
      <p:pic>
        <p:nvPicPr>
          <p:cNvPr id="62467" name="Picture 3">
            <a:extLst>
              <a:ext uri="{FF2B5EF4-FFF2-40B4-BE49-F238E27FC236}">
                <a16:creationId xmlns:a16="http://schemas.microsoft.com/office/drawing/2014/main" id="{D00E7133-2435-470B-9CA0-2CD1E1211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0" t="7787" r="714" b="7481"/>
          <a:stretch>
            <a:fillRect/>
          </a:stretch>
        </p:blipFill>
        <p:spPr bwMode="auto">
          <a:xfrm>
            <a:off x="1258888" y="1503363"/>
            <a:ext cx="6757987"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Line 4">
            <a:extLst>
              <a:ext uri="{FF2B5EF4-FFF2-40B4-BE49-F238E27FC236}">
                <a16:creationId xmlns:a16="http://schemas.microsoft.com/office/drawing/2014/main" id="{DB6A1E06-F55F-40D2-A1A9-AFF77754D14D}"/>
              </a:ext>
            </a:extLst>
          </p:cNvPr>
          <p:cNvSpPr>
            <a:spLocks noChangeShapeType="1"/>
          </p:cNvSpPr>
          <p:nvPr/>
        </p:nvSpPr>
        <p:spPr bwMode="auto">
          <a:xfrm>
            <a:off x="3163888" y="2878138"/>
            <a:ext cx="285750" cy="357187"/>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0357" name="Line 5">
            <a:extLst>
              <a:ext uri="{FF2B5EF4-FFF2-40B4-BE49-F238E27FC236}">
                <a16:creationId xmlns:a16="http://schemas.microsoft.com/office/drawing/2014/main" id="{85890E53-6D70-4E82-AB16-928FB8CA15FF}"/>
              </a:ext>
            </a:extLst>
          </p:cNvPr>
          <p:cNvSpPr>
            <a:spLocks noChangeShapeType="1"/>
          </p:cNvSpPr>
          <p:nvPr/>
        </p:nvSpPr>
        <p:spPr bwMode="auto">
          <a:xfrm>
            <a:off x="3432175" y="3252788"/>
            <a:ext cx="133350" cy="344487"/>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0358" name="Line 6">
            <a:extLst>
              <a:ext uri="{FF2B5EF4-FFF2-40B4-BE49-F238E27FC236}">
                <a16:creationId xmlns:a16="http://schemas.microsoft.com/office/drawing/2014/main" id="{B5AE877E-2F7A-4DE5-A92D-B3749B151BC5}"/>
              </a:ext>
            </a:extLst>
          </p:cNvPr>
          <p:cNvSpPr>
            <a:spLocks noChangeShapeType="1"/>
          </p:cNvSpPr>
          <p:nvPr/>
        </p:nvSpPr>
        <p:spPr bwMode="auto">
          <a:xfrm>
            <a:off x="3551238" y="3611563"/>
            <a:ext cx="944562" cy="29845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0359" name="Line 7">
            <a:extLst>
              <a:ext uri="{FF2B5EF4-FFF2-40B4-BE49-F238E27FC236}">
                <a16:creationId xmlns:a16="http://schemas.microsoft.com/office/drawing/2014/main" id="{5DC061D6-EA32-440B-BA04-34D2A788C4AE}"/>
              </a:ext>
            </a:extLst>
          </p:cNvPr>
          <p:cNvSpPr>
            <a:spLocks noChangeShapeType="1"/>
          </p:cNvSpPr>
          <p:nvPr/>
        </p:nvSpPr>
        <p:spPr bwMode="auto">
          <a:xfrm>
            <a:off x="4511675" y="3941763"/>
            <a:ext cx="779463" cy="300037"/>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0360" name="Line 8">
            <a:extLst>
              <a:ext uri="{FF2B5EF4-FFF2-40B4-BE49-F238E27FC236}">
                <a16:creationId xmlns:a16="http://schemas.microsoft.com/office/drawing/2014/main" id="{4E098C4D-8E3B-4B9A-B9E7-1BFC15CA3202}"/>
              </a:ext>
            </a:extLst>
          </p:cNvPr>
          <p:cNvSpPr>
            <a:spLocks noChangeShapeType="1"/>
          </p:cNvSpPr>
          <p:nvPr/>
        </p:nvSpPr>
        <p:spPr bwMode="auto">
          <a:xfrm>
            <a:off x="5335588" y="4286250"/>
            <a:ext cx="104775" cy="31432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0361" name="Line 9">
            <a:extLst>
              <a:ext uri="{FF2B5EF4-FFF2-40B4-BE49-F238E27FC236}">
                <a16:creationId xmlns:a16="http://schemas.microsoft.com/office/drawing/2014/main" id="{99622D16-BC9A-4726-92BC-45C82F6FDF6D}"/>
              </a:ext>
            </a:extLst>
          </p:cNvPr>
          <p:cNvSpPr>
            <a:spLocks noChangeShapeType="1"/>
          </p:cNvSpPr>
          <p:nvPr/>
        </p:nvSpPr>
        <p:spPr bwMode="auto">
          <a:xfrm>
            <a:off x="5440363" y="4646613"/>
            <a:ext cx="1874837" cy="328612"/>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0362" name="Line 10">
            <a:extLst>
              <a:ext uri="{FF2B5EF4-FFF2-40B4-BE49-F238E27FC236}">
                <a16:creationId xmlns:a16="http://schemas.microsoft.com/office/drawing/2014/main" id="{0581145C-392A-46F5-BF2C-F921DF1F015A}"/>
              </a:ext>
            </a:extLst>
          </p:cNvPr>
          <p:cNvSpPr>
            <a:spLocks noChangeShapeType="1"/>
          </p:cNvSpPr>
          <p:nvPr/>
        </p:nvSpPr>
        <p:spPr bwMode="auto">
          <a:xfrm>
            <a:off x="7345363" y="4991100"/>
            <a:ext cx="449262" cy="7302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0363" name="Line 11">
            <a:extLst>
              <a:ext uri="{FF2B5EF4-FFF2-40B4-BE49-F238E27FC236}">
                <a16:creationId xmlns:a16="http://schemas.microsoft.com/office/drawing/2014/main" id="{D8DC6258-76E2-4392-A7DE-909D9DE67CD8}"/>
              </a:ext>
            </a:extLst>
          </p:cNvPr>
          <p:cNvSpPr>
            <a:spLocks noChangeShapeType="1"/>
          </p:cNvSpPr>
          <p:nvPr/>
        </p:nvSpPr>
        <p:spPr bwMode="auto">
          <a:xfrm flipH="1">
            <a:off x="1379538" y="5081588"/>
            <a:ext cx="6415087" cy="328612"/>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0364" name="Line 12">
            <a:extLst>
              <a:ext uri="{FF2B5EF4-FFF2-40B4-BE49-F238E27FC236}">
                <a16:creationId xmlns:a16="http://schemas.microsoft.com/office/drawing/2014/main" id="{D72E0B34-4BFD-442E-8224-FD8A7B0028EF}"/>
              </a:ext>
            </a:extLst>
          </p:cNvPr>
          <p:cNvSpPr>
            <a:spLocks noChangeShapeType="1"/>
          </p:cNvSpPr>
          <p:nvPr/>
        </p:nvSpPr>
        <p:spPr bwMode="auto">
          <a:xfrm>
            <a:off x="1319213" y="5411788"/>
            <a:ext cx="449262" cy="2698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0365" name="Line 13">
            <a:extLst>
              <a:ext uri="{FF2B5EF4-FFF2-40B4-BE49-F238E27FC236}">
                <a16:creationId xmlns:a16="http://schemas.microsoft.com/office/drawing/2014/main" id="{A5A11DE0-DED9-483A-8A75-8DA808B11FF4}"/>
              </a:ext>
            </a:extLst>
          </p:cNvPr>
          <p:cNvSpPr>
            <a:spLocks noChangeShapeType="1"/>
          </p:cNvSpPr>
          <p:nvPr/>
        </p:nvSpPr>
        <p:spPr bwMode="auto">
          <a:xfrm>
            <a:off x="1768475" y="5681663"/>
            <a:ext cx="795338" cy="29845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wipe(left)">
                                      <p:cBhvr>
                                        <p:cTn id="7" dur="500"/>
                                        <p:tgtEl>
                                          <p:spTgt spid="100356"/>
                                        </p:tgtEl>
                                      </p:cBhvr>
                                    </p:animEffect>
                                  </p:childTnLst>
                                  <p:subTnLst>
                                    <p:set>
                                      <p:cBhvr override="childStyle">
                                        <p:cTn dur="1" fill="hold" display="0" masterRel="nextClick" afterEffect="1"/>
                                        <p:tgtEl>
                                          <p:spTgt spid="100356"/>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0357"/>
                                        </p:tgtEl>
                                        <p:attrNameLst>
                                          <p:attrName>style.visibility</p:attrName>
                                        </p:attrNameLst>
                                      </p:cBhvr>
                                      <p:to>
                                        <p:strVal val="visible"/>
                                      </p:to>
                                    </p:set>
                                    <p:animEffect transition="in" filter="wipe(left)">
                                      <p:cBhvr>
                                        <p:cTn id="12" dur="500"/>
                                        <p:tgtEl>
                                          <p:spTgt spid="100357"/>
                                        </p:tgtEl>
                                      </p:cBhvr>
                                    </p:animEffect>
                                  </p:childTnLst>
                                  <p:subTnLst>
                                    <p:set>
                                      <p:cBhvr override="childStyle">
                                        <p:cTn dur="1" fill="hold" display="0" masterRel="nextClick" afterEffect="1"/>
                                        <p:tgtEl>
                                          <p:spTgt spid="100357"/>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0358"/>
                                        </p:tgtEl>
                                        <p:attrNameLst>
                                          <p:attrName>style.visibility</p:attrName>
                                        </p:attrNameLst>
                                      </p:cBhvr>
                                      <p:to>
                                        <p:strVal val="visible"/>
                                      </p:to>
                                    </p:set>
                                    <p:animEffect transition="in" filter="wipe(left)">
                                      <p:cBhvr>
                                        <p:cTn id="17" dur="500"/>
                                        <p:tgtEl>
                                          <p:spTgt spid="100358"/>
                                        </p:tgtEl>
                                      </p:cBhvr>
                                    </p:animEffect>
                                  </p:childTnLst>
                                  <p:subTnLst>
                                    <p:set>
                                      <p:cBhvr override="childStyle">
                                        <p:cTn dur="1" fill="hold" display="0" masterRel="nextClick" afterEffect="1"/>
                                        <p:tgtEl>
                                          <p:spTgt spid="100358"/>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0359"/>
                                        </p:tgtEl>
                                        <p:attrNameLst>
                                          <p:attrName>style.visibility</p:attrName>
                                        </p:attrNameLst>
                                      </p:cBhvr>
                                      <p:to>
                                        <p:strVal val="visible"/>
                                      </p:to>
                                    </p:set>
                                    <p:animEffect transition="in" filter="wipe(left)">
                                      <p:cBhvr>
                                        <p:cTn id="22" dur="500"/>
                                        <p:tgtEl>
                                          <p:spTgt spid="100359"/>
                                        </p:tgtEl>
                                      </p:cBhvr>
                                    </p:animEffect>
                                  </p:childTnLst>
                                  <p:subTnLst>
                                    <p:set>
                                      <p:cBhvr override="childStyle">
                                        <p:cTn dur="1" fill="hold" display="0" masterRel="nextClick" afterEffect="1"/>
                                        <p:tgtEl>
                                          <p:spTgt spid="100359"/>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0360"/>
                                        </p:tgtEl>
                                        <p:attrNameLst>
                                          <p:attrName>style.visibility</p:attrName>
                                        </p:attrNameLst>
                                      </p:cBhvr>
                                      <p:to>
                                        <p:strVal val="visible"/>
                                      </p:to>
                                    </p:set>
                                    <p:animEffect transition="in" filter="wipe(left)">
                                      <p:cBhvr>
                                        <p:cTn id="27" dur="500"/>
                                        <p:tgtEl>
                                          <p:spTgt spid="100360"/>
                                        </p:tgtEl>
                                      </p:cBhvr>
                                    </p:animEffect>
                                  </p:childTnLst>
                                  <p:subTnLst>
                                    <p:set>
                                      <p:cBhvr override="childStyle">
                                        <p:cTn dur="1" fill="hold" display="0" masterRel="nextClick" afterEffect="1"/>
                                        <p:tgtEl>
                                          <p:spTgt spid="100360"/>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0361"/>
                                        </p:tgtEl>
                                        <p:attrNameLst>
                                          <p:attrName>style.visibility</p:attrName>
                                        </p:attrNameLst>
                                      </p:cBhvr>
                                      <p:to>
                                        <p:strVal val="visible"/>
                                      </p:to>
                                    </p:set>
                                    <p:animEffect transition="in" filter="wipe(left)">
                                      <p:cBhvr>
                                        <p:cTn id="32" dur="500"/>
                                        <p:tgtEl>
                                          <p:spTgt spid="100361"/>
                                        </p:tgtEl>
                                      </p:cBhvr>
                                    </p:animEffect>
                                  </p:childTnLst>
                                  <p:subTnLst>
                                    <p:set>
                                      <p:cBhvr override="childStyle">
                                        <p:cTn dur="1" fill="hold" display="0" masterRel="nextClick" afterEffect="1"/>
                                        <p:tgtEl>
                                          <p:spTgt spid="100361"/>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0362"/>
                                        </p:tgtEl>
                                        <p:attrNameLst>
                                          <p:attrName>style.visibility</p:attrName>
                                        </p:attrNameLst>
                                      </p:cBhvr>
                                      <p:to>
                                        <p:strVal val="visible"/>
                                      </p:to>
                                    </p:set>
                                    <p:animEffect transition="in" filter="wipe(left)">
                                      <p:cBhvr>
                                        <p:cTn id="37" dur="500"/>
                                        <p:tgtEl>
                                          <p:spTgt spid="100362"/>
                                        </p:tgtEl>
                                      </p:cBhvr>
                                    </p:animEffect>
                                  </p:childTnLst>
                                  <p:subTnLst>
                                    <p:set>
                                      <p:cBhvr override="childStyle">
                                        <p:cTn dur="1" fill="hold" display="0" masterRel="nextClick" afterEffect="1"/>
                                        <p:tgtEl>
                                          <p:spTgt spid="100362"/>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100363"/>
                                        </p:tgtEl>
                                        <p:attrNameLst>
                                          <p:attrName>style.visibility</p:attrName>
                                        </p:attrNameLst>
                                      </p:cBhvr>
                                      <p:to>
                                        <p:strVal val="visible"/>
                                      </p:to>
                                    </p:set>
                                    <p:animEffect transition="in" filter="wipe(right)">
                                      <p:cBhvr>
                                        <p:cTn id="42" dur="500"/>
                                        <p:tgtEl>
                                          <p:spTgt spid="100363"/>
                                        </p:tgtEl>
                                      </p:cBhvr>
                                    </p:animEffect>
                                  </p:childTnLst>
                                  <p:subTnLst>
                                    <p:set>
                                      <p:cBhvr override="childStyle">
                                        <p:cTn dur="1" fill="hold" display="0" masterRel="nextClick" afterEffect="1"/>
                                        <p:tgtEl>
                                          <p:spTgt spid="100363"/>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0364"/>
                                        </p:tgtEl>
                                        <p:attrNameLst>
                                          <p:attrName>style.visibility</p:attrName>
                                        </p:attrNameLst>
                                      </p:cBhvr>
                                      <p:to>
                                        <p:strVal val="visible"/>
                                      </p:to>
                                    </p:set>
                                    <p:animEffect transition="in" filter="wipe(left)">
                                      <p:cBhvr>
                                        <p:cTn id="47" dur="500"/>
                                        <p:tgtEl>
                                          <p:spTgt spid="100364"/>
                                        </p:tgtEl>
                                      </p:cBhvr>
                                    </p:animEffect>
                                  </p:childTnLst>
                                  <p:subTnLst>
                                    <p:set>
                                      <p:cBhvr override="childStyle">
                                        <p:cTn dur="1" fill="hold" display="0" masterRel="nextClick" afterEffect="1"/>
                                        <p:tgtEl>
                                          <p:spTgt spid="100364"/>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0365"/>
                                        </p:tgtEl>
                                        <p:attrNameLst>
                                          <p:attrName>style.visibility</p:attrName>
                                        </p:attrNameLst>
                                      </p:cBhvr>
                                      <p:to>
                                        <p:strVal val="visible"/>
                                      </p:to>
                                    </p:set>
                                    <p:animEffect transition="in" filter="wipe(left)">
                                      <p:cBhvr>
                                        <p:cTn id="52" dur="500"/>
                                        <p:tgtEl>
                                          <p:spTgt spid="100365"/>
                                        </p:tgtEl>
                                      </p:cBhvr>
                                    </p:animEffect>
                                  </p:childTnLst>
                                  <p:subTnLst>
                                    <p:set>
                                      <p:cBhvr override="childStyle">
                                        <p:cTn dur="1" fill="hold" display="0" masterRel="nextClick" afterEffect="1"/>
                                        <p:tgtEl>
                                          <p:spTgt spid="1003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7504019-41C2-4D87-9E1E-81F566CA8259}"/>
              </a:ext>
            </a:extLst>
          </p:cNvPr>
          <p:cNvSpPr>
            <a:spLocks noGrp="1" noChangeArrowheads="1"/>
          </p:cNvSpPr>
          <p:nvPr>
            <p:ph type="title"/>
          </p:nvPr>
        </p:nvSpPr>
        <p:spPr/>
        <p:txBody>
          <a:bodyPr/>
          <a:lstStyle/>
          <a:p>
            <a:r>
              <a:rPr lang="en-US" altLang="en-US"/>
              <a:t>C-SCAN (Cont.)</a:t>
            </a:r>
          </a:p>
        </p:txBody>
      </p:sp>
      <p:sp>
        <p:nvSpPr>
          <p:cNvPr id="63491" name="Text Box 3">
            <a:extLst>
              <a:ext uri="{FF2B5EF4-FFF2-40B4-BE49-F238E27FC236}">
                <a16:creationId xmlns:a16="http://schemas.microsoft.com/office/drawing/2014/main" id="{5279FEFF-80A2-4806-BEC5-D89E362B722A}"/>
              </a:ext>
            </a:extLst>
          </p:cNvPr>
          <p:cNvSpPr txBox="1">
            <a:spLocks noChangeArrowheads="1"/>
          </p:cNvSpPr>
          <p:nvPr/>
        </p:nvSpPr>
        <p:spPr bwMode="auto">
          <a:xfrm>
            <a:off x="382588" y="1150938"/>
            <a:ext cx="7078662"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nSpc>
                <a:spcPct val="120000"/>
              </a:lnSpc>
              <a:buSzTx/>
              <a:buFontTx/>
              <a:buNone/>
            </a:pPr>
            <a:r>
              <a:rPr lang="en-US" altLang="en-US"/>
              <a:t>Total head movement =</a:t>
            </a:r>
          </a:p>
          <a:p>
            <a:pPr>
              <a:buSzTx/>
              <a:buFontTx/>
              <a:buNone/>
            </a:pPr>
            <a:r>
              <a:rPr lang="en-US" altLang="en-US"/>
              <a:t>|65 - 53| + |67 - 65| + |98 - 67| + |122 - 98| +</a:t>
            </a:r>
          </a:p>
          <a:p>
            <a:pPr>
              <a:buSzTx/>
              <a:buFontTx/>
              <a:buNone/>
            </a:pPr>
            <a:r>
              <a:rPr lang="en-US" altLang="en-US"/>
              <a:t>|124 - 122| + |183 -124| + |199 - 183| +</a:t>
            </a:r>
          </a:p>
          <a:p>
            <a:pPr>
              <a:buSzTx/>
              <a:buFontTx/>
              <a:buNone/>
            </a:pPr>
            <a:r>
              <a:rPr lang="en-US" altLang="en-US"/>
              <a:t>|0 -199| + |14 - 0| + |37 -14|</a:t>
            </a:r>
          </a:p>
          <a:p>
            <a:pPr>
              <a:lnSpc>
                <a:spcPct val="120000"/>
              </a:lnSpc>
              <a:buSzTx/>
              <a:buFontTx/>
              <a:buNone/>
            </a:pPr>
            <a:r>
              <a:rPr lang="en-US" altLang="en-US"/>
              <a:t>= 382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93EA0A88-56EE-488A-B833-A01D30401AFD}"/>
              </a:ext>
            </a:extLst>
          </p:cNvPr>
          <p:cNvSpPr>
            <a:spLocks noGrp="1" noChangeArrowheads="1"/>
          </p:cNvSpPr>
          <p:nvPr>
            <p:ph type="title"/>
          </p:nvPr>
        </p:nvSpPr>
        <p:spPr>
          <a:xfrm>
            <a:off x="1143000" y="477838"/>
            <a:ext cx="6886575" cy="457200"/>
          </a:xfrm>
        </p:spPr>
        <p:txBody>
          <a:bodyPr/>
          <a:lstStyle/>
          <a:p>
            <a:r>
              <a:rPr lang="en-US" altLang="en-US"/>
              <a:t>C-LOOK</a:t>
            </a:r>
          </a:p>
        </p:txBody>
      </p:sp>
      <p:sp>
        <p:nvSpPr>
          <p:cNvPr id="64515" name="Rectangle 3">
            <a:extLst>
              <a:ext uri="{FF2B5EF4-FFF2-40B4-BE49-F238E27FC236}">
                <a16:creationId xmlns:a16="http://schemas.microsoft.com/office/drawing/2014/main" id="{D48C1FF4-D252-4430-A53E-C1E1591B908A}"/>
              </a:ext>
            </a:extLst>
          </p:cNvPr>
          <p:cNvSpPr>
            <a:spLocks noGrp="1" noChangeArrowheads="1"/>
          </p:cNvSpPr>
          <p:nvPr>
            <p:ph type="body" idx="1"/>
          </p:nvPr>
        </p:nvSpPr>
        <p:spPr/>
        <p:txBody>
          <a:bodyPr/>
          <a:lstStyle/>
          <a:p>
            <a:pPr>
              <a:lnSpc>
                <a:spcPct val="110000"/>
              </a:lnSpc>
            </a:pPr>
            <a:r>
              <a:rPr lang="en-US" altLang="en-US"/>
              <a:t>Version of C-SCAN</a:t>
            </a:r>
          </a:p>
          <a:p>
            <a:pPr>
              <a:lnSpc>
                <a:spcPct val="110000"/>
              </a:lnSpc>
            </a:pPr>
            <a:r>
              <a:rPr lang="en-US" altLang="en-US"/>
              <a:t>Head moves from low end to high end of the disk, servicing requests along</a:t>
            </a:r>
          </a:p>
          <a:p>
            <a:pPr>
              <a:lnSpc>
                <a:spcPct val="110000"/>
              </a:lnSpc>
            </a:pPr>
            <a:r>
              <a:rPr lang="en-US" altLang="en-US"/>
              <a:t>When reaching the last request, head returns immediately to the lowest cylinder # request</a:t>
            </a:r>
          </a:p>
          <a:p>
            <a:pPr>
              <a:lnSpc>
                <a:spcPct val="110000"/>
              </a:lnSpc>
            </a:pPr>
            <a:r>
              <a:rPr lang="en-US" altLang="en-US"/>
              <a:t>From there it services the requests towards the high end of the disk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3C0C7-FDC5-408E-80D1-8AB576ED6749}"/>
              </a:ext>
            </a:extLst>
          </p:cNvPr>
          <p:cNvSpPr>
            <a:spLocks noGrp="1" noChangeArrowheads="1"/>
          </p:cNvSpPr>
          <p:nvPr>
            <p:ph type="title"/>
          </p:nvPr>
        </p:nvSpPr>
        <p:spPr>
          <a:xfrm>
            <a:off x="1143000" y="474663"/>
            <a:ext cx="6886575" cy="457200"/>
          </a:xfrm>
        </p:spPr>
        <p:txBody>
          <a:bodyPr/>
          <a:lstStyle/>
          <a:p>
            <a:r>
              <a:rPr lang="en-US" altLang="en-US"/>
              <a:t>C-LOOK (Cont.)</a:t>
            </a:r>
          </a:p>
        </p:txBody>
      </p:sp>
      <p:pic>
        <p:nvPicPr>
          <p:cNvPr id="65539" name="Picture 3">
            <a:extLst>
              <a:ext uri="{FF2B5EF4-FFF2-40B4-BE49-F238E27FC236}">
                <a16:creationId xmlns:a16="http://schemas.microsoft.com/office/drawing/2014/main" id="{9E14E3DE-9594-430A-9356-F6F834B45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94" t="7645" r="459" b="7677"/>
          <a:stretch>
            <a:fillRect/>
          </a:stretch>
        </p:blipFill>
        <p:spPr bwMode="auto">
          <a:xfrm>
            <a:off x="906463" y="1141413"/>
            <a:ext cx="7413625" cy="495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Line 4">
            <a:extLst>
              <a:ext uri="{FF2B5EF4-FFF2-40B4-BE49-F238E27FC236}">
                <a16:creationId xmlns:a16="http://schemas.microsoft.com/office/drawing/2014/main" id="{EB6FCF31-F545-456F-AC4D-1B0A713EF348}"/>
              </a:ext>
            </a:extLst>
          </p:cNvPr>
          <p:cNvSpPr>
            <a:spLocks noChangeShapeType="1"/>
          </p:cNvSpPr>
          <p:nvPr/>
        </p:nvSpPr>
        <p:spPr bwMode="auto">
          <a:xfrm>
            <a:off x="2998788" y="2654300"/>
            <a:ext cx="254000" cy="3302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3429" name="Line 5">
            <a:extLst>
              <a:ext uri="{FF2B5EF4-FFF2-40B4-BE49-F238E27FC236}">
                <a16:creationId xmlns:a16="http://schemas.microsoft.com/office/drawing/2014/main" id="{20B51763-5FE5-4FB0-8EF1-6F79D430C1D8}"/>
              </a:ext>
            </a:extLst>
          </p:cNvPr>
          <p:cNvSpPr>
            <a:spLocks noChangeShapeType="1"/>
          </p:cNvSpPr>
          <p:nvPr/>
        </p:nvSpPr>
        <p:spPr bwMode="auto">
          <a:xfrm>
            <a:off x="3268663" y="3013075"/>
            <a:ext cx="134937" cy="3587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3430" name="Line 6">
            <a:extLst>
              <a:ext uri="{FF2B5EF4-FFF2-40B4-BE49-F238E27FC236}">
                <a16:creationId xmlns:a16="http://schemas.microsoft.com/office/drawing/2014/main" id="{F30B7FFC-9931-47B5-BC04-2F5BD012550A}"/>
              </a:ext>
            </a:extLst>
          </p:cNvPr>
          <p:cNvSpPr>
            <a:spLocks noChangeShapeType="1"/>
          </p:cNvSpPr>
          <p:nvPr/>
        </p:nvSpPr>
        <p:spPr bwMode="auto">
          <a:xfrm>
            <a:off x="3416300" y="3417888"/>
            <a:ext cx="1049338" cy="29845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3431" name="Line 7">
            <a:extLst>
              <a:ext uri="{FF2B5EF4-FFF2-40B4-BE49-F238E27FC236}">
                <a16:creationId xmlns:a16="http://schemas.microsoft.com/office/drawing/2014/main" id="{B8DDD482-CD0A-458B-B2D1-0A42EE782824}"/>
              </a:ext>
            </a:extLst>
          </p:cNvPr>
          <p:cNvSpPr>
            <a:spLocks noChangeShapeType="1"/>
          </p:cNvSpPr>
          <p:nvPr/>
        </p:nvSpPr>
        <p:spPr bwMode="auto">
          <a:xfrm>
            <a:off x="4481513" y="3762375"/>
            <a:ext cx="839787" cy="312738"/>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3432" name="Line 8">
            <a:extLst>
              <a:ext uri="{FF2B5EF4-FFF2-40B4-BE49-F238E27FC236}">
                <a16:creationId xmlns:a16="http://schemas.microsoft.com/office/drawing/2014/main" id="{98F2BD78-EA96-40BB-B8DE-F43768D39889}"/>
              </a:ext>
            </a:extLst>
          </p:cNvPr>
          <p:cNvSpPr>
            <a:spLocks noChangeShapeType="1"/>
          </p:cNvSpPr>
          <p:nvPr/>
        </p:nvSpPr>
        <p:spPr bwMode="auto">
          <a:xfrm>
            <a:off x="5337175" y="4106863"/>
            <a:ext cx="120650" cy="373062"/>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3433" name="Line 9">
            <a:extLst>
              <a:ext uri="{FF2B5EF4-FFF2-40B4-BE49-F238E27FC236}">
                <a16:creationId xmlns:a16="http://schemas.microsoft.com/office/drawing/2014/main" id="{8564C74F-E96E-411F-A1B5-C9F5F3411881}"/>
              </a:ext>
            </a:extLst>
          </p:cNvPr>
          <p:cNvSpPr>
            <a:spLocks noChangeShapeType="1"/>
          </p:cNvSpPr>
          <p:nvPr/>
        </p:nvSpPr>
        <p:spPr bwMode="auto">
          <a:xfrm>
            <a:off x="5456238" y="4511675"/>
            <a:ext cx="2068512" cy="328613"/>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3434" name="Line 10">
            <a:extLst>
              <a:ext uri="{FF2B5EF4-FFF2-40B4-BE49-F238E27FC236}">
                <a16:creationId xmlns:a16="http://schemas.microsoft.com/office/drawing/2014/main" id="{F744384D-D8E2-4064-86BE-CE1B67E19738}"/>
              </a:ext>
            </a:extLst>
          </p:cNvPr>
          <p:cNvSpPr>
            <a:spLocks noChangeShapeType="1"/>
          </p:cNvSpPr>
          <p:nvPr/>
        </p:nvSpPr>
        <p:spPr bwMode="auto">
          <a:xfrm flipH="1">
            <a:off x="1423988" y="4887913"/>
            <a:ext cx="6130925" cy="40322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
        <p:nvSpPr>
          <p:cNvPr id="103435" name="Line 11">
            <a:extLst>
              <a:ext uri="{FF2B5EF4-FFF2-40B4-BE49-F238E27FC236}">
                <a16:creationId xmlns:a16="http://schemas.microsoft.com/office/drawing/2014/main" id="{87048829-5177-4852-9BA3-9D005CD088FC}"/>
              </a:ext>
            </a:extLst>
          </p:cNvPr>
          <p:cNvSpPr>
            <a:spLocks noChangeShapeType="1"/>
          </p:cNvSpPr>
          <p:nvPr/>
        </p:nvSpPr>
        <p:spPr bwMode="auto">
          <a:xfrm>
            <a:off x="1438275" y="5307013"/>
            <a:ext cx="869950" cy="62865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SG"/>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wipe(left)">
                                      <p:cBhvr>
                                        <p:cTn id="7" dur="500"/>
                                        <p:tgtEl>
                                          <p:spTgt spid="103428"/>
                                        </p:tgtEl>
                                      </p:cBhvr>
                                    </p:animEffect>
                                  </p:childTnLst>
                                  <p:subTnLst>
                                    <p:set>
                                      <p:cBhvr override="childStyle">
                                        <p:cTn dur="1" fill="hold" display="0" masterRel="nextClick" afterEffect="1"/>
                                        <p:tgtEl>
                                          <p:spTgt spid="103428"/>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3429"/>
                                        </p:tgtEl>
                                        <p:attrNameLst>
                                          <p:attrName>style.visibility</p:attrName>
                                        </p:attrNameLst>
                                      </p:cBhvr>
                                      <p:to>
                                        <p:strVal val="visible"/>
                                      </p:to>
                                    </p:set>
                                    <p:animEffect transition="in" filter="wipe(left)">
                                      <p:cBhvr>
                                        <p:cTn id="12" dur="500"/>
                                        <p:tgtEl>
                                          <p:spTgt spid="103429"/>
                                        </p:tgtEl>
                                      </p:cBhvr>
                                    </p:animEffect>
                                  </p:childTnLst>
                                  <p:subTnLst>
                                    <p:set>
                                      <p:cBhvr override="childStyle">
                                        <p:cTn dur="1" fill="hold" display="0" masterRel="nextClick" afterEffect="1"/>
                                        <p:tgtEl>
                                          <p:spTgt spid="103429"/>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3430"/>
                                        </p:tgtEl>
                                        <p:attrNameLst>
                                          <p:attrName>style.visibility</p:attrName>
                                        </p:attrNameLst>
                                      </p:cBhvr>
                                      <p:to>
                                        <p:strVal val="visible"/>
                                      </p:to>
                                    </p:set>
                                    <p:animEffect transition="in" filter="wipe(left)">
                                      <p:cBhvr>
                                        <p:cTn id="17" dur="500"/>
                                        <p:tgtEl>
                                          <p:spTgt spid="103430"/>
                                        </p:tgtEl>
                                      </p:cBhvr>
                                    </p:animEffect>
                                  </p:childTnLst>
                                  <p:subTnLst>
                                    <p:set>
                                      <p:cBhvr override="childStyle">
                                        <p:cTn dur="1" fill="hold" display="0" masterRel="nextClick" afterEffect="1"/>
                                        <p:tgtEl>
                                          <p:spTgt spid="103430"/>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3431"/>
                                        </p:tgtEl>
                                        <p:attrNameLst>
                                          <p:attrName>style.visibility</p:attrName>
                                        </p:attrNameLst>
                                      </p:cBhvr>
                                      <p:to>
                                        <p:strVal val="visible"/>
                                      </p:to>
                                    </p:set>
                                    <p:animEffect transition="in" filter="wipe(left)">
                                      <p:cBhvr>
                                        <p:cTn id="22" dur="500"/>
                                        <p:tgtEl>
                                          <p:spTgt spid="103431"/>
                                        </p:tgtEl>
                                      </p:cBhvr>
                                    </p:animEffect>
                                  </p:childTnLst>
                                  <p:subTnLst>
                                    <p:set>
                                      <p:cBhvr override="childStyle">
                                        <p:cTn dur="1" fill="hold" display="0" masterRel="nextClick" afterEffect="1"/>
                                        <p:tgtEl>
                                          <p:spTgt spid="103431"/>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3432"/>
                                        </p:tgtEl>
                                        <p:attrNameLst>
                                          <p:attrName>style.visibility</p:attrName>
                                        </p:attrNameLst>
                                      </p:cBhvr>
                                      <p:to>
                                        <p:strVal val="visible"/>
                                      </p:to>
                                    </p:set>
                                    <p:animEffect transition="in" filter="wipe(left)">
                                      <p:cBhvr>
                                        <p:cTn id="27" dur="500"/>
                                        <p:tgtEl>
                                          <p:spTgt spid="103432"/>
                                        </p:tgtEl>
                                      </p:cBhvr>
                                    </p:animEffect>
                                  </p:childTnLst>
                                  <p:subTnLst>
                                    <p:set>
                                      <p:cBhvr override="childStyle">
                                        <p:cTn dur="1" fill="hold" display="0" masterRel="nextClick" afterEffect="1"/>
                                        <p:tgtEl>
                                          <p:spTgt spid="103432"/>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3433"/>
                                        </p:tgtEl>
                                        <p:attrNameLst>
                                          <p:attrName>style.visibility</p:attrName>
                                        </p:attrNameLst>
                                      </p:cBhvr>
                                      <p:to>
                                        <p:strVal val="visible"/>
                                      </p:to>
                                    </p:set>
                                    <p:animEffect transition="in" filter="wipe(left)">
                                      <p:cBhvr>
                                        <p:cTn id="32" dur="500"/>
                                        <p:tgtEl>
                                          <p:spTgt spid="103433"/>
                                        </p:tgtEl>
                                      </p:cBhvr>
                                    </p:animEffect>
                                  </p:childTnLst>
                                  <p:subTnLst>
                                    <p:set>
                                      <p:cBhvr override="childStyle">
                                        <p:cTn dur="1" fill="hold" display="0" masterRel="nextClick" afterEffect="1"/>
                                        <p:tgtEl>
                                          <p:spTgt spid="103433"/>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103434"/>
                                        </p:tgtEl>
                                        <p:attrNameLst>
                                          <p:attrName>style.visibility</p:attrName>
                                        </p:attrNameLst>
                                      </p:cBhvr>
                                      <p:to>
                                        <p:strVal val="visible"/>
                                      </p:to>
                                    </p:set>
                                    <p:animEffect transition="in" filter="wipe(right)">
                                      <p:cBhvr>
                                        <p:cTn id="37" dur="500"/>
                                        <p:tgtEl>
                                          <p:spTgt spid="103434"/>
                                        </p:tgtEl>
                                      </p:cBhvr>
                                    </p:animEffect>
                                  </p:childTnLst>
                                  <p:subTnLst>
                                    <p:set>
                                      <p:cBhvr override="childStyle">
                                        <p:cTn dur="1" fill="hold" display="0" masterRel="nextClick" afterEffect="1"/>
                                        <p:tgtEl>
                                          <p:spTgt spid="103434"/>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03435"/>
                                        </p:tgtEl>
                                        <p:attrNameLst>
                                          <p:attrName>style.visibility</p:attrName>
                                        </p:attrNameLst>
                                      </p:cBhvr>
                                      <p:to>
                                        <p:strVal val="visible"/>
                                      </p:to>
                                    </p:set>
                                    <p:animEffect transition="in" filter="wipe(left)">
                                      <p:cBhvr>
                                        <p:cTn id="42" dur="500"/>
                                        <p:tgtEl>
                                          <p:spTgt spid="103435"/>
                                        </p:tgtEl>
                                      </p:cBhvr>
                                    </p:animEffect>
                                  </p:childTnLst>
                                  <p:subTnLst>
                                    <p:set>
                                      <p:cBhvr override="childStyle">
                                        <p:cTn dur="1" fill="hold" display="0" masterRel="nextClick" afterEffect="1"/>
                                        <p:tgtEl>
                                          <p:spTgt spid="10343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048E6EB3-7AE6-42CA-BD1B-E69D6E8805FF}"/>
              </a:ext>
            </a:extLst>
          </p:cNvPr>
          <p:cNvSpPr>
            <a:spLocks noGrp="1" noChangeArrowheads="1"/>
          </p:cNvSpPr>
          <p:nvPr>
            <p:ph type="title"/>
          </p:nvPr>
        </p:nvSpPr>
        <p:spPr/>
        <p:txBody>
          <a:bodyPr/>
          <a:lstStyle/>
          <a:p>
            <a:r>
              <a:rPr lang="en-US" altLang="en-US"/>
              <a:t>C-LOOK (Cont.)</a:t>
            </a:r>
          </a:p>
        </p:txBody>
      </p:sp>
      <p:sp>
        <p:nvSpPr>
          <p:cNvPr id="66563" name="Text Box 3">
            <a:extLst>
              <a:ext uri="{FF2B5EF4-FFF2-40B4-BE49-F238E27FC236}">
                <a16:creationId xmlns:a16="http://schemas.microsoft.com/office/drawing/2014/main" id="{008A1201-3186-4F59-94DF-32CA4CE72463}"/>
              </a:ext>
            </a:extLst>
          </p:cNvPr>
          <p:cNvSpPr txBox="1">
            <a:spLocks noChangeArrowheads="1"/>
          </p:cNvSpPr>
          <p:nvPr/>
        </p:nvSpPr>
        <p:spPr bwMode="auto">
          <a:xfrm>
            <a:off x="552450" y="1225550"/>
            <a:ext cx="7953375"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nSpc>
                <a:spcPct val="120000"/>
              </a:lnSpc>
              <a:buSzTx/>
              <a:buFontTx/>
              <a:buNone/>
            </a:pPr>
            <a:r>
              <a:rPr lang="en-US" altLang="en-US"/>
              <a:t>Total head movement =</a:t>
            </a:r>
          </a:p>
          <a:p>
            <a:pPr>
              <a:lnSpc>
                <a:spcPct val="120000"/>
              </a:lnSpc>
              <a:buSzTx/>
              <a:buFontTx/>
              <a:buNone/>
            </a:pPr>
            <a:r>
              <a:rPr lang="en-US" altLang="en-US"/>
              <a:t>|65 - 53| + |67 - 65| + |98 - 67| + |122 - 98| +</a:t>
            </a:r>
          </a:p>
          <a:p>
            <a:pPr>
              <a:lnSpc>
                <a:spcPct val="120000"/>
              </a:lnSpc>
              <a:buSzTx/>
              <a:buFontTx/>
              <a:buNone/>
            </a:pPr>
            <a:r>
              <a:rPr lang="en-US" altLang="en-US"/>
              <a:t>|124 -122| + |183 -124| + |14 -183| + |37 - 14|</a:t>
            </a:r>
          </a:p>
          <a:p>
            <a:pPr>
              <a:lnSpc>
                <a:spcPct val="120000"/>
              </a:lnSpc>
              <a:buSzTx/>
              <a:buFontTx/>
              <a:buNone/>
            </a:pPr>
            <a:r>
              <a:rPr lang="en-US" altLang="en-US"/>
              <a:t>= 322</a:t>
            </a:r>
          </a:p>
        </p:txBody>
      </p:sp>
      <p:sp>
        <p:nvSpPr>
          <p:cNvPr id="104452" name="Rectangle 4">
            <a:extLst>
              <a:ext uri="{FF2B5EF4-FFF2-40B4-BE49-F238E27FC236}">
                <a16:creationId xmlns:a16="http://schemas.microsoft.com/office/drawing/2014/main" id="{C9569967-73E3-4221-AE0A-2A7E099362F8}"/>
              </a:ext>
            </a:extLst>
          </p:cNvPr>
          <p:cNvSpPr>
            <a:spLocks noChangeArrowheads="1"/>
          </p:cNvSpPr>
          <p:nvPr/>
        </p:nvSpPr>
        <p:spPr bwMode="auto">
          <a:xfrm>
            <a:off x="541338" y="4521200"/>
            <a:ext cx="75358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spcBef>
                <a:spcPct val="0"/>
              </a:spcBef>
              <a:buSzTx/>
              <a:buFontTx/>
              <a:buNone/>
            </a:pPr>
            <a:r>
              <a:rPr lang="en-US" altLang="en-US" i="1">
                <a:solidFill>
                  <a:srgbClr val="FF0000"/>
                </a:solidFill>
              </a:rPr>
              <a:t>Does SCAN, C-SCAN and C-LOOK really solve the starvation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139D9B17-A151-4BF5-9DFD-26ABB8C86C73}"/>
              </a:ext>
            </a:extLst>
          </p:cNvPr>
          <p:cNvSpPr>
            <a:spLocks noGrp="1" noChangeArrowheads="1"/>
          </p:cNvSpPr>
          <p:nvPr>
            <p:ph type="title"/>
          </p:nvPr>
        </p:nvSpPr>
        <p:spPr>
          <a:xfrm>
            <a:off x="703263" y="495300"/>
            <a:ext cx="7627937" cy="457200"/>
          </a:xfrm>
        </p:spPr>
        <p:txBody>
          <a:bodyPr/>
          <a:lstStyle/>
          <a:p>
            <a:r>
              <a:rPr lang="en-US" altLang="en-US"/>
              <a:t>Selecting a Disk-Scheduling Algorithm</a:t>
            </a:r>
          </a:p>
        </p:txBody>
      </p:sp>
      <p:sp>
        <p:nvSpPr>
          <p:cNvPr id="67587" name="Rectangle 3">
            <a:extLst>
              <a:ext uri="{FF2B5EF4-FFF2-40B4-BE49-F238E27FC236}">
                <a16:creationId xmlns:a16="http://schemas.microsoft.com/office/drawing/2014/main" id="{059CCA63-94C3-4A1C-BB7F-BE06B0537BA8}"/>
              </a:ext>
            </a:extLst>
          </p:cNvPr>
          <p:cNvSpPr>
            <a:spLocks noGrp="1" noChangeArrowheads="1"/>
          </p:cNvSpPr>
          <p:nvPr>
            <p:ph type="body" idx="1"/>
          </p:nvPr>
        </p:nvSpPr>
        <p:spPr/>
        <p:txBody>
          <a:bodyPr/>
          <a:lstStyle/>
          <a:p>
            <a:r>
              <a:rPr lang="en-US" altLang="en-US"/>
              <a:t>SSTF is common and has a natural appeal</a:t>
            </a:r>
          </a:p>
          <a:p>
            <a:r>
              <a:rPr lang="en-US" altLang="en-US"/>
              <a:t>SCAN and C-SCAN (or LOOK and C-LOOK) perform better for systems that place a heavy load on the disk (since starvation is unlikely)</a:t>
            </a:r>
          </a:p>
          <a:p>
            <a:r>
              <a:rPr lang="en-US" altLang="en-US"/>
              <a:t>Performance depends on the number and types of requests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948BD4B7-E0C2-4974-8D42-62EFA3CCF593}"/>
              </a:ext>
            </a:extLst>
          </p:cNvPr>
          <p:cNvSpPr>
            <a:spLocks noGrp="1" noChangeArrowheads="1"/>
          </p:cNvSpPr>
          <p:nvPr>
            <p:ph type="body" idx="1"/>
          </p:nvPr>
        </p:nvSpPr>
        <p:spPr/>
        <p:txBody>
          <a:bodyPr/>
          <a:lstStyle/>
          <a:p>
            <a:r>
              <a:rPr lang="en-US" altLang="en-US"/>
              <a:t>Requests for disk service can be influenced by the file-allocation method:</a:t>
            </a:r>
          </a:p>
          <a:p>
            <a:pPr lvl="1"/>
            <a:r>
              <a:rPr lang="en-US" altLang="en-US"/>
              <a:t>A program reading a contiguously allocated file will generate requests that are close together</a:t>
            </a:r>
          </a:p>
          <a:p>
            <a:pPr lvl="1"/>
            <a:r>
              <a:rPr lang="en-US" altLang="en-US"/>
              <a:t>A linked or indexed file, may generate requests that are widely apart, resulting in greater head movement</a:t>
            </a:r>
          </a:p>
        </p:txBody>
      </p:sp>
      <p:sp>
        <p:nvSpPr>
          <p:cNvPr id="68611" name="Rectangle 3">
            <a:extLst>
              <a:ext uri="{FF2B5EF4-FFF2-40B4-BE49-F238E27FC236}">
                <a16:creationId xmlns:a16="http://schemas.microsoft.com/office/drawing/2014/main" id="{B0E1A6B4-F887-4DDE-B3F5-855AB078EDEB}"/>
              </a:ext>
            </a:extLst>
          </p:cNvPr>
          <p:cNvSpPr>
            <a:spLocks noGrp="1" noChangeArrowheads="1"/>
          </p:cNvSpPr>
          <p:nvPr>
            <p:ph type="title"/>
          </p:nvPr>
        </p:nvSpPr>
        <p:spPr>
          <a:xfrm>
            <a:off x="569913" y="458788"/>
            <a:ext cx="8032750" cy="457200"/>
          </a:xfrm>
          <a:noFill/>
        </p:spPr>
        <p:txBody>
          <a:bodyPr/>
          <a:lstStyle/>
          <a:p>
            <a:r>
              <a:rPr lang="en-US" altLang="en-US" sz="2800"/>
              <a:t>Selecting a Disk-Scheduling Algorithm (Cont.)</a:t>
            </a: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1E3F1A9-D9BD-49FF-931D-833920844FBD}"/>
              </a:ext>
            </a:extLst>
          </p:cNvPr>
          <p:cNvSpPr>
            <a:spLocks noGrp="1" noChangeArrowheads="1"/>
          </p:cNvSpPr>
          <p:nvPr>
            <p:ph type="title"/>
          </p:nvPr>
        </p:nvSpPr>
        <p:spPr>
          <a:xfrm>
            <a:off x="1143000" y="446088"/>
            <a:ext cx="6886575" cy="457200"/>
          </a:xfrm>
        </p:spPr>
        <p:txBody>
          <a:bodyPr/>
          <a:lstStyle/>
          <a:p>
            <a:r>
              <a:rPr lang="en-US" altLang="en-US"/>
              <a:t>Disk Management</a:t>
            </a:r>
          </a:p>
        </p:txBody>
      </p:sp>
      <p:sp>
        <p:nvSpPr>
          <p:cNvPr id="71683" name="Rectangle 3">
            <a:extLst>
              <a:ext uri="{FF2B5EF4-FFF2-40B4-BE49-F238E27FC236}">
                <a16:creationId xmlns:a16="http://schemas.microsoft.com/office/drawing/2014/main" id="{88E9EA92-6F09-4B54-B8C6-F42D41FCA536}"/>
              </a:ext>
            </a:extLst>
          </p:cNvPr>
          <p:cNvSpPr>
            <a:spLocks noGrp="1" noChangeArrowheads="1"/>
          </p:cNvSpPr>
          <p:nvPr>
            <p:ph type="body" idx="1"/>
          </p:nvPr>
        </p:nvSpPr>
        <p:spPr/>
        <p:txBody>
          <a:bodyPr/>
          <a:lstStyle/>
          <a:p>
            <a:pPr>
              <a:lnSpc>
                <a:spcPct val="110000"/>
              </a:lnSpc>
            </a:pPr>
            <a:r>
              <a:rPr lang="en-US" altLang="en-US" i="1"/>
              <a:t>Low-level formatting</a:t>
            </a:r>
            <a:r>
              <a:rPr lang="en-US" altLang="en-US"/>
              <a:t> (</a:t>
            </a:r>
            <a:r>
              <a:rPr lang="en-US" altLang="en-US" i="1"/>
              <a:t>physical formatting)</a:t>
            </a:r>
            <a:r>
              <a:rPr lang="en-US" altLang="en-US"/>
              <a:t> — Dividing a disk into sectors that the disk controller can read and write</a:t>
            </a:r>
          </a:p>
          <a:p>
            <a:pPr>
              <a:lnSpc>
                <a:spcPct val="110000"/>
              </a:lnSpc>
            </a:pPr>
            <a:r>
              <a:rPr lang="en-US" altLang="en-US"/>
              <a:t>To use a disk to hold files, the OS needs to record its own data structures on the disk.	 Two steps:</a:t>
            </a:r>
          </a:p>
          <a:p>
            <a:pPr lvl="1">
              <a:lnSpc>
                <a:spcPct val="110000"/>
              </a:lnSpc>
            </a:pPr>
            <a:r>
              <a:rPr lang="en-US" altLang="en-US" i="1"/>
              <a:t>Partition</a:t>
            </a:r>
            <a:r>
              <a:rPr lang="en-US" altLang="en-US"/>
              <a:t> the disk into one or more groups of cylinders</a:t>
            </a:r>
          </a:p>
          <a:p>
            <a:pPr lvl="1">
              <a:lnSpc>
                <a:spcPct val="110000"/>
              </a:lnSpc>
            </a:pPr>
            <a:r>
              <a:rPr lang="en-US" altLang="en-US" i="1"/>
              <a:t>Logical formatting</a:t>
            </a:r>
            <a:r>
              <a:rPr lang="en-US" altLang="en-US"/>
              <a:t> or “making a file system”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A2ADF1C4-B6ED-4F2C-B6EC-33A77AC7ECE2}"/>
              </a:ext>
            </a:extLst>
          </p:cNvPr>
          <p:cNvSpPr>
            <a:spLocks noGrp="1" noChangeArrowheads="1"/>
          </p:cNvSpPr>
          <p:nvPr>
            <p:ph type="title"/>
          </p:nvPr>
        </p:nvSpPr>
        <p:spPr/>
        <p:txBody>
          <a:bodyPr/>
          <a:lstStyle/>
          <a:p>
            <a:r>
              <a:rPr lang="en-US" altLang="en-US"/>
              <a:t>Disk Management (Cont.)</a:t>
            </a:r>
          </a:p>
        </p:txBody>
      </p:sp>
      <p:pic>
        <p:nvPicPr>
          <p:cNvPr id="3" name="Picture 2">
            <a:extLst>
              <a:ext uri="{FF2B5EF4-FFF2-40B4-BE49-F238E27FC236}">
                <a16:creationId xmlns:a16="http://schemas.microsoft.com/office/drawing/2014/main" id="{17A45324-96E2-48F6-92DF-CA7B292018D9}"/>
              </a:ext>
            </a:extLst>
          </p:cNvPr>
          <p:cNvPicPr>
            <a:picLocks noChangeAspect="1"/>
          </p:cNvPicPr>
          <p:nvPr/>
        </p:nvPicPr>
        <p:blipFill>
          <a:blip r:embed="rId3"/>
          <a:stretch>
            <a:fillRect/>
          </a:stretch>
        </p:blipFill>
        <p:spPr>
          <a:xfrm>
            <a:off x="620044" y="1878018"/>
            <a:ext cx="7970585" cy="38295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F4187CA-9BDC-4817-AD03-DC5677C94D53}"/>
              </a:ext>
            </a:extLst>
          </p:cNvPr>
          <p:cNvSpPr>
            <a:spLocks noGrp="1" noChangeArrowheads="1"/>
          </p:cNvSpPr>
          <p:nvPr>
            <p:ph type="title"/>
          </p:nvPr>
        </p:nvSpPr>
        <p:spPr/>
        <p:txBody>
          <a:bodyPr/>
          <a:lstStyle/>
          <a:p>
            <a:r>
              <a:rPr lang="en-US" altLang="en-US"/>
              <a:t>I/O System Design Objectives</a:t>
            </a:r>
          </a:p>
        </p:txBody>
      </p:sp>
      <p:sp>
        <p:nvSpPr>
          <p:cNvPr id="23555" name="Rectangle 3">
            <a:extLst>
              <a:ext uri="{FF2B5EF4-FFF2-40B4-BE49-F238E27FC236}">
                <a16:creationId xmlns:a16="http://schemas.microsoft.com/office/drawing/2014/main" id="{3A381B0F-32E7-41D3-9FB7-A9A09C30997E}"/>
              </a:ext>
            </a:extLst>
          </p:cNvPr>
          <p:cNvSpPr>
            <a:spLocks noGrp="1" noChangeArrowheads="1"/>
          </p:cNvSpPr>
          <p:nvPr>
            <p:ph type="body" idx="1"/>
          </p:nvPr>
        </p:nvSpPr>
        <p:spPr/>
        <p:txBody>
          <a:bodyPr/>
          <a:lstStyle/>
          <a:p>
            <a:pPr>
              <a:spcBef>
                <a:spcPct val="0"/>
              </a:spcBef>
              <a:buClr>
                <a:schemeClr val="tx1"/>
              </a:buClr>
            </a:pPr>
            <a:r>
              <a:rPr lang="en-US" altLang="en-US"/>
              <a:t>Efficiency</a:t>
            </a:r>
          </a:p>
          <a:p>
            <a:pPr lvl="1">
              <a:spcBef>
                <a:spcPct val="0"/>
              </a:spcBef>
              <a:buClr>
                <a:schemeClr val="tx1"/>
              </a:buClr>
            </a:pPr>
            <a:r>
              <a:rPr lang="en-US" altLang="en-US" sz="2400"/>
              <a:t>Important because I/O operations often form a bottleneck</a:t>
            </a:r>
          </a:p>
          <a:p>
            <a:pPr lvl="1">
              <a:spcBef>
                <a:spcPct val="0"/>
              </a:spcBef>
              <a:buClr>
                <a:schemeClr val="tx1"/>
              </a:buClr>
            </a:pPr>
            <a:r>
              <a:rPr lang="en-US" altLang="en-US" sz="2400"/>
              <a:t>Most I/O devices are extremely slow compared with main memory and the processor</a:t>
            </a:r>
          </a:p>
          <a:p>
            <a:pPr lvl="1">
              <a:spcBef>
                <a:spcPct val="0"/>
              </a:spcBef>
              <a:buClr>
                <a:schemeClr val="tx1"/>
              </a:buClr>
            </a:pPr>
            <a:r>
              <a:rPr lang="en-US" altLang="en-US" sz="2400"/>
              <a:t>The area that has received the most attention is disk I/O</a:t>
            </a:r>
          </a:p>
          <a:p>
            <a:pPr>
              <a:spcBef>
                <a:spcPts val="1200"/>
              </a:spcBef>
              <a:buClr>
                <a:schemeClr val="tx1"/>
              </a:buClr>
            </a:pPr>
            <a:r>
              <a:rPr lang="en-US" altLang="en-US"/>
              <a:t>Generality</a:t>
            </a:r>
          </a:p>
          <a:p>
            <a:pPr lvl="1">
              <a:spcBef>
                <a:spcPct val="0"/>
              </a:spcBef>
              <a:buClr>
                <a:schemeClr val="tx1"/>
              </a:buClr>
            </a:pPr>
            <a:r>
              <a:rPr lang="en-US" altLang="en-US" sz="2400"/>
              <a:t>Desirable to handle all devices in a uniform manner</a:t>
            </a:r>
          </a:p>
          <a:p>
            <a:pPr lvl="1">
              <a:spcBef>
                <a:spcPct val="0"/>
              </a:spcBef>
              <a:buClr>
                <a:schemeClr val="tx1"/>
              </a:buClr>
            </a:pPr>
            <a:r>
              <a:rPr lang="en-US" altLang="en-US" sz="2400"/>
              <a:t>Applies to the way processes view I/O devices and the way the operating system manages I/O devices and operations</a:t>
            </a:r>
          </a:p>
          <a:p>
            <a:pPr>
              <a:spcBef>
                <a:spcPct val="0"/>
              </a:spcBef>
              <a:buClr>
                <a:srgbClr val="660066"/>
              </a:buClr>
            </a:pPr>
            <a:endParaRPr lang="en-US" altLang="en-US" sz="2400"/>
          </a:p>
          <a:p>
            <a:pPr>
              <a:spcBef>
                <a:spcPct val="0"/>
              </a:spcBef>
            </a:pPr>
            <a:endParaRPr lang="en-US"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783687B-90AF-4FB1-A786-55D933025B97}"/>
              </a:ext>
            </a:extLst>
          </p:cNvPr>
          <p:cNvSpPr>
            <a:spLocks noGrp="1" noChangeArrowheads="1"/>
          </p:cNvSpPr>
          <p:nvPr>
            <p:ph type="title"/>
          </p:nvPr>
        </p:nvSpPr>
        <p:spPr>
          <a:xfrm>
            <a:off x="1143000" y="457200"/>
            <a:ext cx="6886575" cy="457200"/>
          </a:xfrm>
        </p:spPr>
        <p:txBody>
          <a:bodyPr/>
          <a:lstStyle/>
          <a:p>
            <a:r>
              <a:rPr lang="en-US" altLang="en-US"/>
              <a:t>Disk Reliability</a:t>
            </a:r>
          </a:p>
        </p:txBody>
      </p:sp>
      <p:sp>
        <p:nvSpPr>
          <p:cNvPr id="74755" name="Rectangle 3">
            <a:extLst>
              <a:ext uri="{FF2B5EF4-FFF2-40B4-BE49-F238E27FC236}">
                <a16:creationId xmlns:a16="http://schemas.microsoft.com/office/drawing/2014/main" id="{A7B366EA-51D6-4376-83E3-95CEE142B231}"/>
              </a:ext>
            </a:extLst>
          </p:cNvPr>
          <p:cNvSpPr>
            <a:spLocks noGrp="1" noChangeArrowheads="1"/>
          </p:cNvSpPr>
          <p:nvPr>
            <p:ph type="body" idx="1"/>
          </p:nvPr>
        </p:nvSpPr>
        <p:spPr>
          <a:xfrm>
            <a:off x="460375" y="1243013"/>
            <a:ext cx="8251825" cy="4854575"/>
          </a:xfrm>
        </p:spPr>
        <p:txBody>
          <a:bodyPr/>
          <a:lstStyle/>
          <a:p>
            <a:r>
              <a:rPr lang="en-US" altLang="en-US"/>
              <a:t>Several improvements in disk-use techniques involve multiple disks working cooperatively</a:t>
            </a:r>
          </a:p>
          <a:p>
            <a:r>
              <a:rPr lang="en-US" altLang="en-US" i="1"/>
              <a:t>Disk striping</a:t>
            </a:r>
            <a:r>
              <a:rPr lang="en-US" altLang="en-US"/>
              <a:t> uses a group of disks as one storage unit</a:t>
            </a:r>
          </a:p>
          <a:p>
            <a:pPr lvl="1"/>
            <a:r>
              <a:rPr lang="en-US" altLang="en-US"/>
              <a:t>Each block is broken into several sub-blocks, with one sub-block stored on each disk</a:t>
            </a:r>
          </a:p>
          <a:p>
            <a:pPr lvl="1"/>
            <a:r>
              <a:rPr lang="en-US" altLang="en-US"/>
              <a:t>Time to transfer a block into memory is faster because all sub-blocks are transferred in parallel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00557B5-FB0A-48D4-8696-04C3A9E3D0FA}"/>
              </a:ext>
            </a:extLst>
          </p:cNvPr>
          <p:cNvSpPr>
            <a:spLocks noGrp="1" noChangeArrowheads="1"/>
          </p:cNvSpPr>
          <p:nvPr>
            <p:ph type="title"/>
          </p:nvPr>
        </p:nvSpPr>
        <p:spPr/>
        <p:txBody>
          <a:bodyPr/>
          <a:lstStyle/>
          <a:p>
            <a:r>
              <a:rPr lang="en-US" altLang="en-US"/>
              <a:t>Disk Reliability (cont.)</a:t>
            </a:r>
          </a:p>
        </p:txBody>
      </p:sp>
      <p:sp>
        <p:nvSpPr>
          <p:cNvPr id="75779" name="Rectangle 7">
            <a:extLst>
              <a:ext uri="{FF2B5EF4-FFF2-40B4-BE49-F238E27FC236}">
                <a16:creationId xmlns:a16="http://schemas.microsoft.com/office/drawing/2014/main" id="{9798A5BF-9005-47EF-825A-3390A98CF611}"/>
              </a:ext>
            </a:extLst>
          </p:cNvPr>
          <p:cNvSpPr>
            <a:spLocks noChangeArrowheads="1"/>
          </p:cNvSpPr>
          <p:nvPr/>
        </p:nvSpPr>
        <p:spPr bwMode="auto">
          <a:xfrm>
            <a:off x="447675" y="839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ct val="0"/>
              </a:spcBef>
              <a:buSzTx/>
              <a:buFontTx/>
              <a:buNone/>
            </a:pPr>
            <a:endParaRPr lang="en-US" altLang="en-US" sz="1800"/>
          </a:p>
        </p:txBody>
      </p:sp>
      <p:pic>
        <p:nvPicPr>
          <p:cNvPr id="75780" name="Picture 9" descr="z_sch_striping">
            <a:extLst>
              <a:ext uri="{FF2B5EF4-FFF2-40B4-BE49-F238E27FC236}">
                <a16:creationId xmlns:a16="http://schemas.microsoft.com/office/drawing/2014/main" id="{E5372577-4FBA-4E9C-941F-1CC831332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359" y="1135209"/>
            <a:ext cx="5989637"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5956557-A4B1-4A7D-97C2-3FAA2D405510}"/>
              </a:ext>
            </a:extLst>
          </p:cNvPr>
          <p:cNvSpPr txBox="1"/>
          <p:nvPr/>
        </p:nvSpPr>
        <p:spPr>
          <a:xfrm>
            <a:off x="6060935" y="1233226"/>
            <a:ext cx="1394443" cy="830997"/>
          </a:xfrm>
          <a:prstGeom prst="rect">
            <a:avLst/>
          </a:prstGeom>
          <a:solidFill>
            <a:schemeClr val="bg1"/>
          </a:solidFill>
        </p:spPr>
        <p:txBody>
          <a:bodyPr wrap="square" rtlCol="0">
            <a:spAutoFit/>
          </a:bodyPr>
          <a:lstStyle/>
          <a:p>
            <a:r>
              <a:rPr lang="en-US" sz="1600"/>
              <a:t>Block 0</a:t>
            </a:r>
          </a:p>
          <a:p>
            <a:r>
              <a:rPr lang="en-US" sz="1600"/>
              <a:t>Block 4</a:t>
            </a:r>
          </a:p>
          <a:p>
            <a:r>
              <a:rPr lang="en-US" sz="1600"/>
              <a:t>Block 8</a:t>
            </a:r>
            <a:endParaRPr lang="en-SG" sz="1600"/>
          </a:p>
        </p:txBody>
      </p:sp>
      <p:sp>
        <p:nvSpPr>
          <p:cNvPr id="3" name="TextBox 2">
            <a:extLst>
              <a:ext uri="{FF2B5EF4-FFF2-40B4-BE49-F238E27FC236}">
                <a16:creationId xmlns:a16="http://schemas.microsoft.com/office/drawing/2014/main" id="{31B070C1-7D55-4157-91D0-B18926837457}"/>
              </a:ext>
            </a:extLst>
          </p:cNvPr>
          <p:cNvSpPr txBox="1"/>
          <p:nvPr/>
        </p:nvSpPr>
        <p:spPr>
          <a:xfrm>
            <a:off x="6060934" y="2457065"/>
            <a:ext cx="1394443" cy="830997"/>
          </a:xfrm>
          <a:prstGeom prst="rect">
            <a:avLst/>
          </a:prstGeom>
          <a:solidFill>
            <a:schemeClr val="bg1"/>
          </a:solidFill>
        </p:spPr>
        <p:txBody>
          <a:bodyPr wrap="square" rtlCol="0">
            <a:spAutoFit/>
          </a:bodyPr>
          <a:lstStyle/>
          <a:p>
            <a:r>
              <a:rPr lang="en-US" sz="1600"/>
              <a:t>Block 1</a:t>
            </a:r>
          </a:p>
          <a:p>
            <a:r>
              <a:rPr lang="en-US" sz="1600"/>
              <a:t>Block 5</a:t>
            </a:r>
          </a:p>
          <a:p>
            <a:r>
              <a:rPr lang="en-US" sz="1600"/>
              <a:t>Block 10</a:t>
            </a:r>
            <a:endParaRPr lang="en-SG" sz="1600"/>
          </a:p>
        </p:txBody>
      </p:sp>
      <p:sp>
        <p:nvSpPr>
          <p:cNvPr id="4" name="TextBox 3">
            <a:extLst>
              <a:ext uri="{FF2B5EF4-FFF2-40B4-BE49-F238E27FC236}">
                <a16:creationId xmlns:a16="http://schemas.microsoft.com/office/drawing/2014/main" id="{775B2F60-DA15-4311-BE7C-99E0EA632A37}"/>
              </a:ext>
            </a:extLst>
          </p:cNvPr>
          <p:cNvSpPr txBox="1"/>
          <p:nvPr/>
        </p:nvSpPr>
        <p:spPr>
          <a:xfrm>
            <a:off x="6060933" y="3923813"/>
            <a:ext cx="1394443" cy="830997"/>
          </a:xfrm>
          <a:prstGeom prst="rect">
            <a:avLst/>
          </a:prstGeom>
          <a:solidFill>
            <a:schemeClr val="bg1"/>
          </a:solidFill>
        </p:spPr>
        <p:txBody>
          <a:bodyPr wrap="square" rtlCol="0">
            <a:spAutoFit/>
          </a:bodyPr>
          <a:lstStyle/>
          <a:p>
            <a:r>
              <a:rPr lang="en-US" sz="1600"/>
              <a:t>Block 2</a:t>
            </a:r>
          </a:p>
          <a:p>
            <a:r>
              <a:rPr lang="en-US" sz="1600"/>
              <a:t>Block 6</a:t>
            </a:r>
          </a:p>
          <a:p>
            <a:endParaRPr lang="en-SG" sz="1600"/>
          </a:p>
        </p:txBody>
      </p:sp>
      <p:sp>
        <p:nvSpPr>
          <p:cNvPr id="5" name="TextBox 4">
            <a:extLst>
              <a:ext uri="{FF2B5EF4-FFF2-40B4-BE49-F238E27FC236}">
                <a16:creationId xmlns:a16="http://schemas.microsoft.com/office/drawing/2014/main" id="{44465D1A-A58F-4AF1-A22D-1E007E6E6966}"/>
              </a:ext>
            </a:extLst>
          </p:cNvPr>
          <p:cNvSpPr txBox="1"/>
          <p:nvPr/>
        </p:nvSpPr>
        <p:spPr>
          <a:xfrm>
            <a:off x="6060933" y="5171485"/>
            <a:ext cx="1394443" cy="830997"/>
          </a:xfrm>
          <a:prstGeom prst="rect">
            <a:avLst/>
          </a:prstGeom>
          <a:solidFill>
            <a:schemeClr val="bg1"/>
          </a:solidFill>
        </p:spPr>
        <p:txBody>
          <a:bodyPr wrap="square" rtlCol="0">
            <a:spAutoFit/>
          </a:bodyPr>
          <a:lstStyle/>
          <a:p>
            <a:r>
              <a:rPr lang="en-US" sz="1600"/>
              <a:t>Block 3</a:t>
            </a:r>
          </a:p>
          <a:p>
            <a:r>
              <a:rPr lang="en-US" sz="1600"/>
              <a:t>Block 7</a:t>
            </a:r>
          </a:p>
          <a:p>
            <a:endParaRPr lang="en-SG" sz="1600"/>
          </a:p>
        </p:txBody>
      </p:sp>
      <p:sp>
        <p:nvSpPr>
          <p:cNvPr id="13" name="TextBox 12">
            <a:extLst>
              <a:ext uri="{FF2B5EF4-FFF2-40B4-BE49-F238E27FC236}">
                <a16:creationId xmlns:a16="http://schemas.microsoft.com/office/drawing/2014/main" id="{D4180579-9EDF-41D0-8495-030CB84E2760}"/>
              </a:ext>
            </a:extLst>
          </p:cNvPr>
          <p:cNvSpPr txBox="1"/>
          <p:nvPr/>
        </p:nvSpPr>
        <p:spPr>
          <a:xfrm>
            <a:off x="1848102" y="6108848"/>
            <a:ext cx="6226822" cy="369332"/>
          </a:xfrm>
          <a:prstGeom prst="rect">
            <a:avLst/>
          </a:prstGeom>
          <a:noFill/>
        </p:spPr>
        <p:txBody>
          <a:bodyPr wrap="square">
            <a:spAutoFit/>
          </a:bodyPr>
          <a:lstStyle/>
          <a:p>
            <a:r>
              <a:rPr lang="en-US">
                <a:solidFill>
                  <a:schemeClr val="accent2"/>
                </a:solidFill>
              </a:rPr>
              <a:t>with n drives, block </a:t>
            </a:r>
            <a:r>
              <a:rPr lang="en-US" err="1">
                <a:solidFill>
                  <a:schemeClr val="accent2"/>
                </a:solidFill>
              </a:rPr>
              <a:t>i</a:t>
            </a:r>
            <a:r>
              <a:rPr lang="en-US">
                <a:solidFill>
                  <a:schemeClr val="accent2"/>
                </a:solidFill>
              </a:rPr>
              <a:t> of a file stores on drive (</a:t>
            </a:r>
            <a:r>
              <a:rPr lang="en-US" err="1">
                <a:solidFill>
                  <a:schemeClr val="accent2"/>
                </a:solidFill>
              </a:rPr>
              <a:t>i</a:t>
            </a:r>
            <a:r>
              <a:rPr lang="en-US">
                <a:solidFill>
                  <a:schemeClr val="accent2"/>
                </a:solidFill>
              </a:rPr>
              <a:t> mod n) + 1</a:t>
            </a:r>
            <a:endParaRPr lang="en-SG">
              <a:solidFill>
                <a:schemeClr val="accen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14C3F68-77CE-40A4-A88C-4D59ED0F3EE1}"/>
              </a:ext>
            </a:extLst>
          </p:cNvPr>
          <p:cNvSpPr>
            <a:spLocks noGrp="1" noChangeArrowheads="1"/>
          </p:cNvSpPr>
          <p:nvPr>
            <p:ph type="title"/>
          </p:nvPr>
        </p:nvSpPr>
        <p:spPr/>
        <p:txBody>
          <a:bodyPr/>
          <a:lstStyle/>
          <a:p>
            <a:r>
              <a:rPr lang="en-US" altLang="en-US"/>
              <a:t>Disk Reliability (cont.)</a:t>
            </a:r>
          </a:p>
        </p:txBody>
      </p:sp>
      <p:sp>
        <p:nvSpPr>
          <p:cNvPr id="76803" name="Rectangle 3">
            <a:extLst>
              <a:ext uri="{FF2B5EF4-FFF2-40B4-BE49-F238E27FC236}">
                <a16:creationId xmlns:a16="http://schemas.microsoft.com/office/drawing/2014/main" id="{C1A04204-27E4-438F-B1E8-F908EA5A362A}"/>
              </a:ext>
            </a:extLst>
          </p:cNvPr>
          <p:cNvSpPr>
            <a:spLocks noGrp="1" noChangeArrowheads="1"/>
          </p:cNvSpPr>
          <p:nvPr>
            <p:ph type="body" idx="1"/>
          </p:nvPr>
        </p:nvSpPr>
        <p:spPr/>
        <p:txBody>
          <a:bodyPr/>
          <a:lstStyle/>
          <a:p>
            <a:pPr>
              <a:lnSpc>
                <a:spcPct val="90000"/>
              </a:lnSpc>
            </a:pPr>
            <a:r>
              <a:rPr lang="en-US" altLang="en-US" i="1"/>
              <a:t>Mirroring</a:t>
            </a:r>
            <a:r>
              <a:rPr lang="en-US" altLang="en-US"/>
              <a:t> keeps duplicate of each disk</a:t>
            </a:r>
          </a:p>
          <a:p>
            <a:pPr lvl="1">
              <a:lnSpc>
                <a:spcPct val="90000"/>
              </a:lnSpc>
            </a:pPr>
            <a:r>
              <a:rPr lang="en-US" altLang="en-US"/>
              <a:t>A logical disk consists of two physical disks</a:t>
            </a:r>
          </a:p>
          <a:p>
            <a:pPr lvl="1">
              <a:lnSpc>
                <a:spcPct val="90000"/>
              </a:lnSpc>
            </a:pPr>
            <a:r>
              <a:rPr lang="en-US" altLang="en-US"/>
              <a:t>If one fails, the data can be read from the other</a:t>
            </a:r>
          </a:p>
          <a:p>
            <a:pPr>
              <a:lnSpc>
                <a:spcPct val="90000"/>
              </a:lnSpc>
            </a:pPr>
            <a:endParaRPr lang="en-US" altLang="en-US"/>
          </a:p>
        </p:txBody>
      </p:sp>
      <p:pic>
        <p:nvPicPr>
          <p:cNvPr id="76804" name="Picture 6" descr="z_sch_mirroring">
            <a:extLst>
              <a:ext uri="{FF2B5EF4-FFF2-40B4-BE49-F238E27FC236}">
                <a16:creationId xmlns:a16="http://schemas.microsoft.com/office/drawing/2014/main" id="{991824C9-7325-4391-8C8F-F6F397968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88" y="3314700"/>
            <a:ext cx="6194425"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D1239D6-9D7B-4E54-8F34-38AE2E5F71E9}"/>
              </a:ext>
            </a:extLst>
          </p:cNvPr>
          <p:cNvSpPr>
            <a:spLocks noGrp="1" noChangeArrowheads="1"/>
          </p:cNvSpPr>
          <p:nvPr>
            <p:ph type="title"/>
          </p:nvPr>
        </p:nvSpPr>
        <p:spPr/>
        <p:txBody>
          <a:bodyPr/>
          <a:lstStyle/>
          <a:p>
            <a:r>
              <a:rPr lang="en-US" altLang="en-US"/>
              <a:t>Disk Reliability (cont.)</a:t>
            </a:r>
          </a:p>
        </p:txBody>
      </p:sp>
      <p:sp>
        <p:nvSpPr>
          <p:cNvPr id="77827" name="Rectangle 3">
            <a:extLst>
              <a:ext uri="{FF2B5EF4-FFF2-40B4-BE49-F238E27FC236}">
                <a16:creationId xmlns:a16="http://schemas.microsoft.com/office/drawing/2014/main" id="{F96961EC-729E-490B-9189-14045613B080}"/>
              </a:ext>
            </a:extLst>
          </p:cNvPr>
          <p:cNvSpPr>
            <a:spLocks noGrp="1" noChangeArrowheads="1"/>
          </p:cNvSpPr>
          <p:nvPr>
            <p:ph type="body" idx="1"/>
          </p:nvPr>
        </p:nvSpPr>
        <p:spPr/>
        <p:txBody>
          <a:bodyPr/>
          <a:lstStyle/>
          <a:p>
            <a:pPr>
              <a:lnSpc>
                <a:spcPct val="90000"/>
              </a:lnSpc>
            </a:pPr>
            <a:r>
              <a:rPr lang="en-US" altLang="en-US"/>
              <a:t>RAID (Redundant-Array-of-Independent-Disks) improves performance and reliability of the storage system by storing redundant data</a:t>
            </a:r>
          </a:p>
          <a:p>
            <a:pPr lvl="1">
              <a:lnSpc>
                <a:spcPct val="90000"/>
              </a:lnSpc>
              <a:buClr>
                <a:schemeClr val="tx1"/>
              </a:buClr>
            </a:pPr>
            <a:r>
              <a:rPr lang="en-US" altLang="en-US">
                <a:solidFill>
                  <a:srgbClr val="FF0000"/>
                </a:solidFill>
              </a:rPr>
              <a:t>RAID 0</a:t>
            </a:r>
            <a:r>
              <a:rPr lang="en-US" altLang="en-US"/>
              <a:t>: non-redundant striping</a:t>
            </a:r>
          </a:p>
          <a:p>
            <a:pPr lvl="1">
              <a:buClr>
                <a:schemeClr val="tx1"/>
              </a:buClr>
            </a:pPr>
            <a:r>
              <a:rPr lang="en-US" altLang="en-US"/>
              <a:t>Mirroring</a:t>
            </a:r>
            <a:r>
              <a:rPr lang="en-US" altLang="en-US">
                <a:solidFill>
                  <a:srgbClr val="3366FF"/>
                </a:solidFill>
              </a:rPr>
              <a:t> </a:t>
            </a:r>
            <a:r>
              <a:rPr lang="en-US" altLang="en-US"/>
              <a:t>(</a:t>
            </a:r>
            <a:r>
              <a:rPr lang="en-US" altLang="en-US">
                <a:solidFill>
                  <a:srgbClr val="FF0000"/>
                </a:solidFill>
              </a:rPr>
              <a:t>RAID 1</a:t>
            </a:r>
            <a:r>
              <a:rPr lang="en-US" altLang="en-US">
                <a:solidFill>
                  <a:srgbClr val="000000"/>
                </a:solidFill>
              </a:rPr>
              <a:t>)</a:t>
            </a:r>
            <a:r>
              <a:rPr lang="en-US" altLang="en-US">
                <a:solidFill>
                  <a:srgbClr val="3366FF"/>
                </a:solidFill>
              </a:rPr>
              <a:t> </a:t>
            </a:r>
            <a:r>
              <a:rPr lang="en-US" altLang="en-US"/>
              <a:t>keeps duplicate of each disk</a:t>
            </a:r>
          </a:p>
          <a:p>
            <a:pPr lvl="1"/>
            <a:r>
              <a:rPr lang="en-US" altLang="en-US"/>
              <a:t>Mirror of Strip (</a:t>
            </a:r>
            <a:r>
              <a:rPr lang="en-US" altLang="en-US">
                <a:solidFill>
                  <a:srgbClr val="FF0000"/>
                </a:solidFill>
              </a:rPr>
              <a:t>RAID 0+1</a:t>
            </a:r>
            <a:r>
              <a:rPr lang="en-US" altLang="en-US"/>
              <a:t>) or Strip of Mirrors (</a:t>
            </a:r>
            <a:r>
              <a:rPr lang="en-US" altLang="en-US">
                <a:solidFill>
                  <a:srgbClr val="FF0000"/>
                </a:solidFill>
              </a:rPr>
              <a:t>RAID 1+0</a:t>
            </a:r>
            <a:r>
              <a:rPr lang="en-US" altLang="en-US"/>
              <a:t>) provides high performance and high reliability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a:extLst>
              <a:ext uri="{FF2B5EF4-FFF2-40B4-BE49-F238E27FC236}">
                <a16:creationId xmlns:a16="http://schemas.microsoft.com/office/drawing/2014/main" id="{220BE84F-D3F1-41AA-89D7-73BF9468F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1303338"/>
            <a:ext cx="4716462"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Rectangle 2">
            <a:extLst>
              <a:ext uri="{FF2B5EF4-FFF2-40B4-BE49-F238E27FC236}">
                <a16:creationId xmlns:a16="http://schemas.microsoft.com/office/drawing/2014/main" id="{3A3F5940-65FC-4C42-A278-BFA217A72F99}"/>
              </a:ext>
            </a:extLst>
          </p:cNvPr>
          <p:cNvSpPr>
            <a:spLocks noGrp="1" noChangeArrowheads="1"/>
          </p:cNvSpPr>
          <p:nvPr>
            <p:ph type="title"/>
          </p:nvPr>
        </p:nvSpPr>
        <p:spPr/>
        <p:txBody>
          <a:bodyPr/>
          <a:lstStyle/>
          <a:p>
            <a:r>
              <a:rPr lang="en-US" altLang="en-US"/>
              <a:t>Disk Reliability (cont.)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A24E966-B61C-4BA2-8A6E-099EC3A4065B}"/>
              </a:ext>
            </a:extLst>
          </p:cNvPr>
          <p:cNvSpPr>
            <a:spLocks noGrp="1" noChangeArrowheads="1"/>
          </p:cNvSpPr>
          <p:nvPr>
            <p:ph type="title"/>
          </p:nvPr>
        </p:nvSpPr>
        <p:spPr/>
        <p:txBody>
          <a:bodyPr/>
          <a:lstStyle/>
          <a:p>
            <a:r>
              <a:rPr lang="en-GB" altLang="en-US"/>
              <a:t>Summary</a:t>
            </a:r>
          </a:p>
        </p:txBody>
      </p:sp>
      <p:sp>
        <p:nvSpPr>
          <p:cNvPr id="81923" name="Rectangle 3">
            <a:extLst>
              <a:ext uri="{FF2B5EF4-FFF2-40B4-BE49-F238E27FC236}">
                <a16:creationId xmlns:a16="http://schemas.microsoft.com/office/drawing/2014/main" id="{27168933-A813-4726-9521-177386B757CF}"/>
              </a:ext>
            </a:extLst>
          </p:cNvPr>
          <p:cNvSpPr>
            <a:spLocks noGrp="1" noChangeArrowheads="1"/>
          </p:cNvSpPr>
          <p:nvPr>
            <p:ph type="body" idx="1"/>
          </p:nvPr>
        </p:nvSpPr>
        <p:spPr/>
        <p:txBody>
          <a:bodyPr/>
          <a:lstStyle/>
          <a:p>
            <a:r>
              <a:rPr lang="en-GB" altLang="en-US"/>
              <a:t>Device-driver layer hides the differences among device controllers from the I/O subsystem of the kernel.</a:t>
            </a:r>
          </a:p>
          <a:p>
            <a:r>
              <a:rPr lang="en-GB" altLang="en-US"/>
              <a:t>The I/O subsystem provides functions for: I/O scheduling, buffering, spooling, error handling, device reservation, and device name translation.</a:t>
            </a:r>
          </a:p>
          <a:p>
            <a:r>
              <a:rPr lang="en-GB" altLang="en-US"/>
              <a:t>I/O system calls are costly in terms of CPU consumption, because of the many layers of software between a physical device and the application.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DFCDF1E0-58B7-4A2F-A99B-C50CE3E1A963}"/>
              </a:ext>
            </a:extLst>
          </p:cNvPr>
          <p:cNvSpPr>
            <a:spLocks noGrp="1" noChangeArrowheads="1"/>
          </p:cNvSpPr>
          <p:nvPr>
            <p:ph type="title"/>
          </p:nvPr>
        </p:nvSpPr>
        <p:spPr/>
        <p:txBody>
          <a:bodyPr/>
          <a:lstStyle/>
          <a:p>
            <a:r>
              <a:rPr lang="en-US" altLang="en-US"/>
              <a:t>Summary</a:t>
            </a:r>
          </a:p>
        </p:txBody>
      </p:sp>
      <p:sp>
        <p:nvSpPr>
          <p:cNvPr id="82947" name="Rectangle 3">
            <a:extLst>
              <a:ext uri="{FF2B5EF4-FFF2-40B4-BE49-F238E27FC236}">
                <a16:creationId xmlns:a16="http://schemas.microsoft.com/office/drawing/2014/main" id="{B946AD08-4D99-4C36-88D0-BD97070B8098}"/>
              </a:ext>
            </a:extLst>
          </p:cNvPr>
          <p:cNvSpPr>
            <a:spLocks noGrp="1" noChangeArrowheads="1"/>
          </p:cNvSpPr>
          <p:nvPr>
            <p:ph type="body" idx="1"/>
          </p:nvPr>
        </p:nvSpPr>
        <p:spPr/>
        <p:txBody>
          <a:bodyPr/>
          <a:lstStyle/>
          <a:p>
            <a:r>
              <a:rPr lang="en-US" altLang="en-US"/>
              <a:t>Disk scheduling algorithms optimize seek time:</a:t>
            </a:r>
          </a:p>
          <a:p>
            <a:pPr lvl="1"/>
            <a:r>
              <a:rPr lang="en-US" altLang="en-US"/>
              <a:t>FCFS, SSTF, SCAN, C-SCAN, C-LOOK</a:t>
            </a:r>
          </a:p>
          <a:p>
            <a:r>
              <a:rPr lang="en-US" altLang="en-US"/>
              <a:t>Disk management requires disk partitioning and formatting</a:t>
            </a:r>
          </a:p>
          <a:p>
            <a:r>
              <a:rPr lang="en-US" altLang="en-US"/>
              <a:t>Disk striping improve performance</a:t>
            </a:r>
          </a:p>
          <a:p>
            <a:r>
              <a:rPr lang="en-US" altLang="en-US"/>
              <a:t>Mirroring improves reliability</a:t>
            </a:r>
          </a:p>
          <a:p>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E8B34E5-FC29-4C3E-89D2-AA836624EB90}"/>
              </a:ext>
            </a:extLst>
          </p:cNvPr>
          <p:cNvSpPr>
            <a:spLocks noGrp="1" noChangeArrowheads="1"/>
          </p:cNvSpPr>
          <p:nvPr>
            <p:ph type="title"/>
          </p:nvPr>
        </p:nvSpPr>
        <p:spPr/>
        <p:txBody>
          <a:bodyPr/>
          <a:lstStyle/>
          <a:p>
            <a:r>
              <a:rPr lang="en-US" altLang="en-US"/>
              <a:t>Kernel I/O Structure</a:t>
            </a:r>
          </a:p>
        </p:txBody>
      </p:sp>
      <p:pic>
        <p:nvPicPr>
          <p:cNvPr id="25603" name="Picture 5">
            <a:extLst>
              <a:ext uri="{FF2B5EF4-FFF2-40B4-BE49-F238E27FC236}">
                <a16:creationId xmlns:a16="http://schemas.microsoft.com/office/drawing/2014/main" id="{29CF5CDC-7622-475A-9877-1070A50EC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738" y="1308100"/>
            <a:ext cx="6645275" cy="500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96733C3-8EF3-450F-AE3D-A834B46CE773}"/>
              </a:ext>
            </a:extLst>
          </p:cNvPr>
          <p:cNvSpPr>
            <a:spLocks noGrp="1" noChangeArrowheads="1"/>
          </p:cNvSpPr>
          <p:nvPr>
            <p:ph type="title"/>
          </p:nvPr>
        </p:nvSpPr>
        <p:spPr/>
        <p:txBody>
          <a:bodyPr/>
          <a:lstStyle/>
          <a:p>
            <a:r>
              <a:rPr lang="en-US" altLang="en-US"/>
              <a:t>Kernel I/O Subsystem</a:t>
            </a:r>
          </a:p>
        </p:txBody>
      </p:sp>
      <p:pic>
        <p:nvPicPr>
          <p:cNvPr id="2" name="Picture 5">
            <a:extLst>
              <a:ext uri="{FF2B5EF4-FFF2-40B4-BE49-F238E27FC236}">
                <a16:creationId xmlns:a16="http://schemas.microsoft.com/office/drawing/2014/main" id="{346535EC-C0A9-4EF0-98A6-2784AD307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50" t="540" r="4106" b="690"/>
          <a:stretch>
            <a:fillRect/>
          </a:stretch>
        </p:blipFill>
        <p:spPr bwMode="auto">
          <a:xfrm>
            <a:off x="1542255" y="1439838"/>
            <a:ext cx="6059487" cy="484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a:extLst>
              <a:ext uri="{FF2B5EF4-FFF2-40B4-BE49-F238E27FC236}">
                <a16:creationId xmlns:a16="http://schemas.microsoft.com/office/drawing/2014/main" id="{80FBD144-2036-493D-9E68-FA05E1CF38CD}"/>
              </a:ext>
            </a:extLst>
          </p:cNvPr>
          <p:cNvSpPr>
            <a:spLocks noGrp="1" noChangeArrowheads="1"/>
          </p:cNvSpPr>
          <p:nvPr>
            <p:ph type="body" idx="1"/>
          </p:nvPr>
        </p:nvSpPr>
        <p:spPr>
          <a:xfrm>
            <a:off x="513556" y="1317009"/>
            <a:ext cx="8116887" cy="2060554"/>
          </a:xfrm>
          <a:solidFill>
            <a:schemeClr val="bg1"/>
          </a:solidFill>
        </p:spPr>
        <p:txBody>
          <a:bodyPr/>
          <a:lstStyle/>
          <a:p>
            <a:pPr>
              <a:spcBef>
                <a:spcPts val="600"/>
              </a:spcBef>
            </a:pPr>
            <a:r>
              <a:rPr lang="en-US" altLang="en-US" sz="2400"/>
              <a:t>I/O Scheduling</a:t>
            </a:r>
          </a:p>
          <a:p>
            <a:pPr lvl="1">
              <a:spcBef>
                <a:spcPts val="600"/>
              </a:spcBef>
            </a:pPr>
            <a:r>
              <a:rPr lang="en-US" altLang="en-US" sz="2200"/>
              <a:t>Schedule I/O request through rearranging the order of service, e.g. disk scheduling</a:t>
            </a:r>
          </a:p>
          <a:p>
            <a:pPr lvl="1">
              <a:spcBef>
                <a:spcPts val="600"/>
              </a:spcBef>
            </a:pPr>
            <a:r>
              <a:rPr lang="en-US" altLang="en-US" sz="2200"/>
              <a:t>Can improve the system efficiency</a:t>
            </a:r>
          </a:p>
          <a:p>
            <a:pPr marL="457200" lvl="1" indent="0">
              <a:spcBef>
                <a:spcPts val="600"/>
              </a:spcBef>
              <a:buNone/>
            </a:pP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96733C3-8EF3-450F-AE3D-A834B46CE773}"/>
              </a:ext>
            </a:extLst>
          </p:cNvPr>
          <p:cNvSpPr>
            <a:spLocks noGrp="1" noChangeArrowheads="1"/>
          </p:cNvSpPr>
          <p:nvPr>
            <p:ph type="title"/>
          </p:nvPr>
        </p:nvSpPr>
        <p:spPr/>
        <p:txBody>
          <a:bodyPr/>
          <a:lstStyle/>
          <a:p>
            <a:r>
              <a:rPr lang="en-US" altLang="en-US"/>
              <a:t>Kernel I/O Subsystem</a:t>
            </a:r>
          </a:p>
        </p:txBody>
      </p:sp>
      <p:sp>
        <p:nvSpPr>
          <p:cNvPr id="27651" name="Rectangle 3">
            <a:extLst>
              <a:ext uri="{FF2B5EF4-FFF2-40B4-BE49-F238E27FC236}">
                <a16:creationId xmlns:a16="http://schemas.microsoft.com/office/drawing/2014/main" id="{80FBD144-2036-493D-9E68-FA05E1CF38CD}"/>
              </a:ext>
            </a:extLst>
          </p:cNvPr>
          <p:cNvSpPr>
            <a:spLocks noGrp="1" noChangeArrowheads="1"/>
          </p:cNvSpPr>
          <p:nvPr>
            <p:ph type="body" idx="1"/>
          </p:nvPr>
        </p:nvSpPr>
        <p:spPr>
          <a:xfrm>
            <a:off x="290750" y="1636761"/>
            <a:ext cx="3632981" cy="4293192"/>
          </a:xfrm>
        </p:spPr>
        <p:txBody>
          <a:bodyPr/>
          <a:lstStyle/>
          <a:p>
            <a:pPr>
              <a:spcBef>
                <a:spcPts val="600"/>
              </a:spcBef>
            </a:pPr>
            <a:r>
              <a:rPr lang="en-US" altLang="en-US" sz="2400"/>
              <a:t>Buffering </a:t>
            </a:r>
          </a:p>
          <a:p>
            <a:pPr lvl="1">
              <a:spcBef>
                <a:spcPts val="600"/>
              </a:spcBef>
            </a:pPr>
            <a:r>
              <a:rPr lang="en-US" altLang="en-US" sz="2200"/>
              <a:t>Store data in memory while transferring between devices</a:t>
            </a:r>
          </a:p>
          <a:p>
            <a:pPr lvl="1">
              <a:spcBef>
                <a:spcPts val="600"/>
              </a:spcBef>
            </a:pPr>
            <a:r>
              <a:rPr lang="en-US" altLang="en-US" sz="2200"/>
              <a:t>To cope with device speed mismatch</a:t>
            </a:r>
          </a:p>
          <a:p>
            <a:pPr lvl="1">
              <a:spcBef>
                <a:spcPts val="600"/>
              </a:spcBef>
            </a:pPr>
            <a:r>
              <a:rPr lang="en-US" altLang="en-US" sz="2200"/>
              <a:t>To cope with device transfer size mismatch, e.g. in networking</a:t>
            </a:r>
          </a:p>
          <a:p>
            <a:pPr lvl="1">
              <a:spcBef>
                <a:spcPts val="600"/>
              </a:spcBef>
            </a:pPr>
            <a:endParaRPr lang="en-US" altLang="en-US"/>
          </a:p>
        </p:txBody>
      </p:sp>
      <p:pic>
        <p:nvPicPr>
          <p:cNvPr id="2" name="Picture 1">
            <a:extLst>
              <a:ext uri="{FF2B5EF4-FFF2-40B4-BE49-F238E27FC236}">
                <a16:creationId xmlns:a16="http://schemas.microsoft.com/office/drawing/2014/main" id="{9FDCFFEC-5F6A-4B5E-A88B-DFAEEB36F525}"/>
              </a:ext>
            </a:extLst>
          </p:cNvPr>
          <p:cNvPicPr>
            <a:picLocks noChangeAspect="1"/>
          </p:cNvPicPr>
          <p:nvPr/>
        </p:nvPicPr>
        <p:blipFill>
          <a:blip r:embed="rId3"/>
          <a:stretch>
            <a:fillRect/>
          </a:stretch>
        </p:blipFill>
        <p:spPr>
          <a:xfrm>
            <a:off x="4002975" y="2149521"/>
            <a:ext cx="4929484" cy="3152257"/>
          </a:xfrm>
          <a:prstGeom prst="rect">
            <a:avLst/>
          </a:prstGeom>
        </p:spPr>
      </p:pic>
    </p:spTree>
    <p:extLst>
      <p:ext uri="{BB962C8B-B14F-4D97-AF65-F5344CB8AC3E}">
        <p14:creationId xmlns:p14="http://schemas.microsoft.com/office/powerpoint/2010/main" val="3400861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32AEFC3-A5B8-4ACC-B28C-F3C421E443D8}"/>
              </a:ext>
            </a:extLst>
          </p:cNvPr>
          <p:cNvSpPr>
            <a:spLocks noGrp="1" noChangeArrowheads="1"/>
          </p:cNvSpPr>
          <p:nvPr>
            <p:ph type="title"/>
          </p:nvPr>
        </p:nvSpPr>
        <p:spPr/>
        <p:txBody>
          <a:bodyPr/>
          <a:lstStyle/>
          <a:p>
            <a:r>
              <a:rPr lang="en-US" altLang="en-US"/>
              <a:t>Kernel I/O Subsystem</a:t>
            </a:r>
          </a:p>
        </p:txBody>
      </p:sp>
      <p:sp>
        <p:nvSpPr>
          <p:cNvPr id="29699" name="Rectangle 3">
            <a:extLst>
              <a:ext uri="{FF2B5EF4-FFF2-40B4-BE49-F238E27FC236}">
                <a16:creationId xmlns:a16="http://schemas.microsoft.com/office/drawing/2014/main" id="{DDBCDC51-8ED1-44C4-9BD6-5788406B8364}"/>
              </a:ext>
            </a:extLst>
          </p:cNvPr>
          <p:cNvSpPr>
            <a:spLocks noGrp="1" noChangeArrowheads="1"/>
          </p:cNvSpPr>
          <p:nvPr>
            <p:ph type="body" idx="1"/>
          </p:nvPr>
        </p:nvSpPr>
        <p:spPr/>
        <p:txBody>
          <a:bodyPr/>
          <a:lstStyle/>
          <a:p>
            <a:r>
              <a:rPr lang="en-US" altLang="en-US"/>
              <a:t>Caching </a:t>
            </a:r>
          </a:p>
          <a:p>
            <a:pPr lvl="1"/>
            <a:r>
              <a:rPr lang="en-US" altLang="en-US"/>
              <a:t>Fast memory holding copy of data</a:t>
            </a:r>
          </a:p>
          <a:p>
            <a:pPr lvl="1"/>
            <a:r>
              <a:rPr lang="en-US" altLang="en-US"/>
              <a:t>To improve I/O efficiency for files that are being written and reread rapidly.</a:t>
            </a:r>
          </a:p>
          <a:p>
            <a:r>
              <a:rPr lang="en-US" altLang="en-US"/>
              <a:t>Spooling </a:t>
            </a:r>
          </a:p>
          <a:p>
            <a:pPr lvl="1"/>
            <a:r>
              <a:rPr lang="en-US" altLang="en-US"/>
              <a:t>Hold output for a device</a:t>
            </a:r>
          </a:p>
          <a:p>
            <a:pPr lvl="1"/>
            <a:r>
              <a:rPr lang="en-US" altLang="en-US"/>
              <a:t>Used in device that can serve only one request at a time, e.g. printing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3420F0F-6484-459A-9C8D-BFAF25BF44F4}"/>
              </a:ext>
            </a:extLst>
          </p:cNvPr>
          <p:cNvSpPr>
            <a:spLocks noGrp="1" noChangeArrowheads="1"/>
          </p:cNvSpPr>
          <p:nvPr>
            <p:ph type="title"/>
          </p:nvPr>
        </p:nvSpPr>
        <p:spPr>
          <a:xfrm>
            <a:off x="996950" y="495300"/>
            <a:ext cx="7051675" cy="457200"/>
          </a:xfrm>
        </p:spPr>
        <p:txBody>
          <a:bodyPr/>
          <a:lstStyle/>
          <a:p>
            <a:r>
              <a:rPr lang="en-US" altLang="en-US"/>
              <a:t>Performance Consideration</a:t>
            </a:r>
          </a:p>
        </p:txBody>
      </p:sp>
      <p:sp>
        <p:nvSpPr>
          <p:cNvPr id="5" name="Rectangle 3">
            <a:extLst>
              <a:ext uri="{FF2B5EF4-FFF2-40B4-BE49-F238E27FC236}">
                <a16:creationId xmlns:a16="http://schemas.microsoft.com/office/drawing/2014/main" id="{9F4D3BE5-99E8-4B0D-8C30-ACF9447BDB4B}"/>
              </a:ext>
            </a:extLst>
          </p:cNvPr>
          <p:cNvSpPr txBox="1">
            <a:spLocks noChangeArrowheads="1"/>
          </p:cNvSpPr>
          <p:nvPr/>
        </p:nvSpPr>
        <p:spPr bwMode="auto">
          <a:xfrm>
            <a:off x="455613" y="1282700"/>
            <a:ext cx="8116887" cy="512763"/>
          </a:xfrm>
          <a:prstGeom prst="rect">
            <a:avLst/>
          </a:prstGeom>
          <a:noFill/>
          <a:ln w="9525">
            <a:noFill/>
            <a:miter lim="800000"/>
            <a:headEnd/>
            <a:tailEnd/>
          </a:ln>
        </p:spPr>
        <p:txBody>
          <a:bodyPr/>
          <a:lstStyle/>
          <a:p>
            <a:pPr marL="228600" indent="-228600">
              <a:spcBef>
                <a:spcPct val="50000"/>
              </a:spcBef>
              <a:buSzPct val="140000"/>
              <a:buFontTx/>
              <a:buChar char="•"/>
              <a:defRPr/>
            </a:pPr>
            <a:r>
              <a:rPr lang="en-US" sz="2800" kern="0">
                <a:latin typeface="+mn-lt"/>
              </a:rPr>
              <a:t>Application I/O Interface</a:t>
            </a:r>
          </a:p>
        </p:txBody>
      </p:sp>
      <p:sp>
        <p:nvSpPr>
          <p:cNvPr id="30725" name="Text Box 4">
            <a:extLst>
              <a:ext uri="{FF2B5EF4-FFF2-40B4-BE49-F238E27FC236}">
                <a16:creationId xmlns:a16="http://schemas.microsoft.com/office/drawing/2014/main" id="{BE5BE313-48AE-4495-A0D1-1C7A649B3B2F}"/>
              </a:ext>
            </a:extLst>
          </p:cNvPr>
          <p:cNvSpPr txBox="1">
            <a:spLocks noChangeArrowheads="1"/>
          </p:cNvSpPr>
          <p:nvPr/>
        </p:nvSpPr>
        <p:spPr bwMode="auto">
          <a:xfrm>
            <a:off x="2572100" y="5637844"/>
            <a:ext cx="17351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spcBef>
                <a:spcPts val="0"/>
              </a:spcBef>
              <a:buSzTx/>
              <a:buFontTx/>
              <a:buNone/>
            </a:pPr>
            <a:r>
              <a:rPr lang="en-US" altLang="en-US" sz="1800"/>
              <a:t>Blocking</a:t>
            </a:r>
          </a:p>
          <a:p>
            <a:pPr algn="ctr">
              <a:spcBef>
                <a:spcPts val="0"/>
              </a:spcBef>
              <a:buSzTx/>
              <a:buFontTx/>
              <a:buNone/>
            </a:pPr>
            <a:r>
              <a:rPr lang="en-US" altLang="en-US" sz="1800"/>
              <a:t>I/O</a:t>
            </a:r>
          </a:p>
        </p:txBody>
      </p:sp>
      <p:sp>
        <p:nvSpPr>
          <p:cNvPr id="30726" name="Text Box 4">
            <a:extLst>
              <a:ext uri="{FF2B5EF4-FFF2-40B4-BE49-F238E27FC236}">
                <a16:creationId xmlns:a16="http://schemas.microsoft.com/office/drawing/2014/main" id="{60B88895-DAF4-4F20-86F2-D08C5C1C38AC}"/>
              </a:ext>
            </a:extLst>
          </p:cNvPr>
          <p:cNvSpPr txBox="1">
            <a:spLocks noChangeArrowheads="1"/>
          </p:cNvSpPr>
          <p:nvPr/>
        </p:nvSpPr>
        <p:spPr bwMode="auto">
          <a:xfrm>
            <a:off x="5410107" y="5635876"/>
            <a:ext cx="1939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i="1">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4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Helvetica" panose="020B0604020202020204" pitchFamily="34" charset="0"/>
              </a:defRPr>
            </a:lvl9pPr>
          </a:lstStyle>
          <a:p>
            <a:pPr algn="ctr">
              <a:buSzTx/>
              <a:buFontTx/>
              <a:buNone/>
            </a:pPr>
            <a:r>
              <a:rPr lang="en-US" altLang="en-US" sz="1800"/>
              <a:t>Asynchronous I/O</a:t>
            </a:r>
          </a:p>
        </p:txBody>
      </p:sp>
      <p:pic>
        <p:nvPicPr>
          <p:cNvPr id="2" name="Picture 1">
            <a:extLst>
              <a:ext uri="{FF2B5EF4-FFF2-40B4-BE49-F238E27FC236}">
                <a16:creationId xmlns:a16="http://schemas.microsoft.com/office/drawing/2014/main" id="{4877157C-0C76-45EA-B72E-E1942D7E88B9}"/>
              </a:ext>
            </a:extLst>
          </p:cNvPr>
          <p:cNvPicPr>
            <a:picLocks noChangeAspect="1"/>
          </p:cNvPicPr>
          <p:nvPr/>
        </p:nvPicPr>
        <p:blipFill>
          <a:blip r:embed="rId3"/>
          <a:stretch>
            <a:fillRect/>
          </a:stretch>
        </p:blipFill>
        <p:spPr>
          <a:xfrm>
            <a:off x="1138681" y="1912325"/>
            <a:ext cx="6599743" cy="3720009"/>
          </a:xfrm>
          <a:prstGeom prst="rect">
            <a:avLst/>
          </a:prstGeom>
        </p:spPr>
      </p:pic>
      <p:sp>
        <p:nvSpPr>
          <p:cNvPr id="3" name="TextBox 2">
            <a:extLst>
              <a:ext uri="{FF2B5EF4-FFF2-40B4-BE49-F238E27FC236}">
                <a16:creationId xmlns:a16="http://schemas.microsoft.com/office/drawing/2014/main" id="{3BBBBC4B-5927-4683-A7F7-31C545BB7433}"/>
              </a:ext>
            </a:extLst>
          </p:cNvPr>
          <p:cNvSpPr txBox="1"/>
          <p:nvPr/>
        </p:nvSpPr>
        <p:spPr>
          <a:xfrm>
            <a:off x="131062" y="3323115"/>
            <a:ext cx="2140835" cy="830997"/>
          </a:xfrm>
          <a:prstGeom prst="rect">
            <a:avLst/>
          </a:prstGeom>
          <a:noFill/>
        </p:spPr>
        <p:txBody>
          <a:bodyPr wrap="square" rtlCol="0">
            <a:spAutoFit/>
          </a:bodyPr>
          <a:lstStyle/>
          <a:p>
            <a:pPr marL="228600" indent="-228600">
              <a:buFont typeface="+mj-lt"/>
              <a:buAutoNum type="arabicPeriod"/>
            </a:pPr>
            <a:r>
              <a:rPr lang="en-US" sz="1200">
                <a:solidFill>
                  <a:srgbClr val="002060"/>
                </a:solidFill>
              </a:rPr>
              <a:t>A process makes an I/O request and the request is sent to the I/O device where it is processed.</a:t>
            </a:r>
            <a:endParaRPr lang="en-SG" sz="1200">
              <a:solidFill>
                <a:srgbClr val="002060"/>
              </a:solidFill>
            </a:endParaRPr>
          </a:p>
        </p:txBody>
      </p:sp>
      <p:sp>
        <p:nvSpPr>
          <p:cNvPr id="4" name="TextBox 3">
            <a:extLst>
              <a:ext uri="{FF2B5EF4-FFF2-40B4-BE49-F238E27FC236}">
                <a16:creationId xmlns:a16="http://schemas.microsoft.com/office/drawing/2014/main" id="{48803250-E040-4D56-81C6-FE581661B417}"/>
              </a:ext>
            </a:extLst>
          </p:cNvPr>
          <p:cNvSpPr txBox="1"/>
          <p:nvPr/>
        </p:nvSpPr>
        <p:spPr>
          <a:xfrm>
            <a:off x="131063" y="4224815"/>
            <a:ext cx="2091438" cy="830997"/>
          </a:xfrm>
          <a:prstGeom prst="rect">
            <a:avLst/>
          </a:prstGeom>
          <a:noFill/>
        </p:spPr>
        <p:txBody>
          <a:bodyPr wrap="square" rtlCol="0">
            <a:spAutoFit/>
          </a:bodyPr>
          <a:lstStyle/>
          <a:p>
            <a:pPr marL="228600" indent="-228600">
              <a:buFont typeface="+mj-lt"/>
              <a:buAutoNum type="arabicPeriod" startAt="2"/>
            </a:pPr>
            <a:r>
              <a:rPr lang="en-US" sz="1200">
                <a:solidFill>
                  <a:srgbClr val="002060"/>
                </a:solidFill>
              </a:rPr>
              <a:t>The process is in the waiting state while the request is being processed by I/O device.</a:t>
            </a:r>
            <a:endParaRPr lang="en-SG" sz="1200">
              <a:solidFill>
                <a:srgbClr val="002060"/>
              </a:solidFill>
            </a:endParaRPr>
          </a:p>
        </p:txBody>
      </p:sp>
      <p:sp>
        <p:nvSpPr>
          <p:cNvPr id="6" name="TextBox 5">
            <a:extLst>
              <a:ext uri="{FF2B5EF4-FFF2-40B4-BE49-F238E27FC236}">
                <a16:creationId xmlns:a16="http://schemas.microsoft.com/office/drawing/2014/main" id="{EB0BE09E-8459-4B08-AA53-31B0FB65199D}"/>
              </a:ext>
            </a:extLst>
          </p:cNvPr>
          <p:cNvSpPr txBox="1"/>
          <p:nvPr/>
        </p:nvSpPr>
        <p:spPr>
          <a:xfrm>
            <a:off x="131062" y="5119447"/>
            <a:ext cx="2205738" cy="646331"/>
          </a:xfrm>
          <a:prstGeom prst="rect">
            <a:avLst/>
          </a:prstGeom>
          <a:noFill/>
        </p:spPr>
        <p:txBody>
          <a:bodyPr wrap="square" rtlCol="0">
            <a:spAutoFit/>
          </a:bodyPr>
          <a:lstStyle/>
          <a:p>
            <a:pPr marL="228600" indent="-228600">
              <a:buFont typeface="+mj-lt"/>
              <a:buAutoNum type="arabicPeriod" startAt="3"/>
            </a:pPr>
            <a:r>
              <a:rPr lang="en-US" sz="1200">
                <a:solidFill>
                  <a:srgbClr val="002060"/>
                </a:solidFill>
              </a:rPr>
              <a:t>The process is put back to the ready queue when the I/O request is completed. </a:t>
            </a:r>
            <a:endParaRPr lang="en-SG" sz="1200">
              <a:solidFill>
                <a:srgbClr val="002060"/>
              </a:solidFill>
            </a:endParaRPr>
          </a:p>
        </p:txBody>
      </p:sp>
      <p:sp>
        <p:nvSpPr>
          <p:cNvPr id="7" name="TextBox 6">
            <a:extLst>
              <a:ext uri="{FF2B5EF4-FFF2-40B4-BE49-F238E27FC236}">
                <a16:creationId xmlns:a16="http://schemas.microsoft.com/office/drawing/2014/main" id="{291D8A47-CE0E-44F3-9AC3-88CBFA42DE72}"/>
              </a:ext>
            </a:extLst>
          </p:cNvPr>
          <p:cNvSpPr txBox="1"/>
          <p:nvPr/>
        </p:nvSpPr>
        <p:spPr>
          <a:xfrm>
            <a:off x="7291458" y="1946518"/>
            <a:ext cx="1615150" cy="1200329"/>
          </a:xfrm>
          <a:prstGeom prst="rect">
            <a:avLst/>
          </a:prstGeom>
          <a:noFill/>
        </p:spPr>
        <p:txBody>
          <a:bodyPr wrap="square" rtlCol="0">
            <a:spAutoFit/>
          </a:bodyPr>
          <a:lstStyle/>
          <a:p>
            <a:pPr marL="228600" indent="-228600">
              <a:buFont typeface="+mj-lt"/>
              <a:buAutoNum type="arabicPeriod"/>
            </a:pPr>
            <a:r>
              <a:rPr lang="en-US" sz="1200">
                <a:solidFill>
                  <a:srgbClr val="002060"/>
                </a:solidFill>
              </a:rPr>
              <a:t>A process makes an I/O request and the request is sent to the I/O device where it is processed.</a:t>
            </a:r>
            <a:endParaRPr lang="en-SG" sz="1200">
              <a:solidFill>
                <a:srgbClr val="002060"/>
              </a:solidFill>
            </a:endParaRPr>
          </a:p>
        </p:txBody>
      </p:sp>
      <p:sp>
        <p:nvSpPr>
          <p:cNvPr id="10" name="TextBox 9">
            <a:extLst>
              <a:ext uri="{FF2B5EF4-FFF2-40B4-BE49-F238E27FC236}">
                <a16:creationId xmlns:a16="http://schemas.microsoft.com/office/drawing/2014/main" id="{D9E48C7B-0275-4B6A-AD78-6A292D8181A2}"/>
              </a:ext>
            </a:extLst>
          </p:cNvPr>
          <p:cNvSpPr txBox="1"/>
          <p:nvPr/>
        </p:nvSpPr>
        <p:spPr>
          <a:xfrm>
            <a:off x="7291458" y="3183935"/>
            <a:ext cx="1705418" cy="830997"/>
          </a:xfrm>
          <a:prstGeom prst="rect">
            <a:avLst/>
          </a:prstGeom>
          <a:noFill/>
        </p:spPr>
        <p:txBody>
          <a:bodyPr wrap="square" rtlCol="0">
            <a:spAutoFit/>
          </a:bodyPr>
          <a:lstStyle/>
          <a:p>
            <a:pPr marL="228600" indent="-228600">
              <a:buFont typeface="+mj-lt"/>
              <a:buAutoNum type="arabicPeriod" startAt="2"/>
            </a:pPr>
            <a:r>
              <a:rPr lang="en-US" sz="1200">
                <a:solidFill>
                  <a:srgbClr val="002060"/>
                </a:solidFill>
              </a:rPr>
              <a:t>The system call returns after the request is queued at I/O device.</a:t>
            </a:r>
            <a:endParaRPr lang="en-SG" sz="1200">
              <a:solidFill>
                <a:srgbClr val="002060"/>
              </a:solidFill>
            </a:endParaRPr>
          </a:p>
        </p:txBody>
      </p:sp>
      <p:sp>
        <p:nvSpPr>
          <p:cNvPr id="12" name="TextBox 11">
            <a:extLst>
              <a:ext uri="{FF2B5EF4-FFF2-40B4-BE49-F238E27FC236}">
                <a16:creationId xmlns:a16="http://schemas.microsoft.com/office/drawing/2014/main" id="{571877CE-8E9B-42D4-8317-4C527DE00C53}"/>
              </a:ext>
            </a:extLst>
          </p:cNvPr>
          <p:cNvSpPr txBox="1"/>
          <p:nvPr/>
        </p:nvSpPr>
        <p:spPr>
          <a:xfrm>
            <a:off x="7307031" y="4014932"/>
            <a:ext cx="1730639" cy="1200329"/>
          </a:xfrm>
          <a:prstGeom prst="rect">
            <a:avLst/>
          </a:prstGeom>
          <a:noFill/>
        </p:spPr>
        <p:txBody>
          <a:bodyPr wrap="square" rtlCol="0">
            <a:spAutoFit/>
          </a:bodyPr>
          <a:lstStyle/>
          <a:p>
            <a:pPr marL="228600" indent="-228600">
              <a:buFont typeface="+mj-lt"/>
              <a:buAutoNum type="arabicPeriod" startAt="3"/>
            </a:pPr>
            <a:r>
              <a:rPr lang="en-US" sz="1200">
                <a:solidFill>
                  <a:srgbClr val="002060"/>
                </a:solidFill>
              </a:rPr>
              <a:t>The requesting process continues to execute its code while the request is being processed by I/O device. </a:t>
            </a:r>
            <a:endParaRPr lang="en-SG" sz="1200">
              <a:solidFill>
                <a:srgbClr val="002060"/>
              </a:solidFill>
            </a:endParaRPr>
          </a:p>
        </p:txBody>
      </p:sp>
      <p:cxnSp>
        <p:nvCxnSpPr>
          <p:cNvPr id="16" name="Straight Arrow Connector 15">
            <a:extLst>
              <a:ext uri="{FF2B5EF4-FFF2-40B4-BE49-F238E27FC236}">
                <a16:creationId xmlns:a16="http://schemas.microsoft.com/office/drawing/2014/main" id="{88642E1E-1280-421B-A21F-99E0EABDBAB2}"/>
              </a:ext>
            </a:extLst>
          </p:cNvPr>
          <p:cNvCxnSpPr/>
          <p:nvPr/>
        </p:nvCxnSpPr>
        <p:spPr bwMode="auto">
          <a:xfrm>
            <a:off x="2317750" y="2483690"/>
            <a:ext cx="0" cy="2170163"/>
          </a:xfrm>
          <a:prstGeom prst="straightConnector1">
            <a:avLst/>
          </a:prstGeom>
          <a:solidFill>
            <a:schemeClr val="bg1"/>
          </a:solidFill>
          <a:ln w="25400" cap="flat" cmpd="sng" algn="ctr">
            <a:solidFill>
              <a:srgbClr val="FF0000"/>
            </a:solidFill>
            <a:prstDash val="solid"/>
            <a:round/>
            <a:headEnd type="none" w="med" len="med"/>
            <a:tailEnd type="arrow" w="lg" len="lg"/>
          </a:ln>
          <a:effectLst/>
        </p:spPr>
      </p:cxnSp>
      <p:cxnSp>
        <p:nvCxnSpPr>
          <p:cNvPr id="23" name="Straight Arrow Connector 22">
            <a:extLst>
              <a:ext uri="{FF2B5EF4-FFF2-40B4-BE49-F238E27FC236}">
                <a16:creationId xmlns:a16="http://schemas.microsoft.com/office/drawing/2014/main" id="{AD69DDCD-811E-4738-BCAE-A84A344E9F79}"/>
              </a:ext>
            </a:extLst>
          </p:cNvPr>
          <p:cNvCxnSpPr/>
          <p:nvPr/>
        </p:nvCxnSpPr>
        <p:spPr bwMode="auto">
          <a:xfrm>
            <a:off x="5168900" y="2483690"/>
            <a:ext cx="0" cy="2170163"/>
          </a:xfrm>
          <a:prstGeom prst="straightConnector1">
            <a:avLst/>
          </a:prstGeom>
          <a:solidFill>
            <a:schemeClr val="bg1"/>
          </a:solidFill>
          <a:ln w="25400" cap="flat" cmpd="sng" algn="ctr">
            <a:solidFill>
              <a:srgbClr val="FF0000"/>
            </a:solidFill>
            <a:prstDash val="solid"/>
            <a:round/>
            <a:headEnd type="none" w="med" len="med"/>
            <a:tailEnd type="arrow" w="lg" len="lg"/>
          </a:ln>
          <a:effectLst/>
        </p:spPr>
      </p:cxnSp>
      <p:cxnSp>
        <p:nvCxnSpPr>
          <p:cNvPr id="24" name="Straight Arrow Connector 23">
            <a:extLst>
              <a:ext uri="{FF2B5EF4-FFF2-40B4-BE49-F238E27FC236}">
                <a16:creationId xmlns:a16="http://schemas.microsoft.com/office/drawing/2014/main" id="{0B6E9C2D-4D56-42AB-A6F4-E07952B464E9}"/>
              </a:ext>
            </a:extLst>
          </p:cNvPr>
          <p:cNvCxnSpPr>
            <a:cxnSpLocks/>
          </p:cNvCxnSpPr>
          <p:nvPr/>
        </p:nvCxnSpPr>
        <p:spPr bwMode="auto">
          <a:xfrm flipV="1">
            <a:off x="4267200" y="2464640"/>
            <a:ext cx="0" cy="2170163"/>
          </a:xfrm>
          <a:prstGeom prst="straightConnector1">
            <a:avLst/>
          </a:prstGeom>
          <a:solidFill>
            <a:schemeClr val="bg1"/>
          </a:solidFill>
          <a:ln w="25400" cap="flat" cmpd="sng" algn="ctr">
            <a:solidFill>
              <a:srgbClr val="FF0000"/>
            </a:solidFill>
            <a:prstDash val="solid"/>
            <a:round/>
            <a:headEnd type="none" w="med" len="med"/>
            <a:tailEnd type="arrow" w="lg" len="lg"/>
          </a:ln>
          <a:effectLst/>
        </p:spPr>
      </p:cxnSp>
      <p:cxnSp>
        <p:nvCxnSpPr>
          <p:cNvPr id="25" name="Straight Arrow Connector 24">
            <a:extLst>
              <a:ext uri="{FF2B5EF4-FFF2-40B4-BE49-F238E27FC236}">
                <a16:creationId xmlns:a16="http://schemas.microsoft.com/office/drawing/2014/main" id="{69B22679-8A51-4644-8D83-3B3CFA659FD3}"/>
              </a:ext>
            </a:extLst>
          </p:cNvPr>
          <p:cNvCxnSpPr>
            <a:cxnSpLocks/>
          </p:cNvCxnSpPr>
          <p:nvPr/>
        </p:nvCxnSpPr>
        <p:spPr bwMode="auto">
          <a:xfrm flipV="1">
            <a:off x="7196208" y="2394974"/>
            <a:ext cx="0" cy="2170163"/>
          </a:xfrm>
          <a:prstGeom prst="straightConnector1">
            <a:avLst/>
          </a:prstGeom>
          <a:solidFill>
            <a:schemeClr val="bg1"/>
          </a:solidFill>
          <a:ln w="25400" cap="flat" cmpd="sng" algn="ctr">
            <a:solidFill>
              <a:srgbClr val="FF0000"/>
            </a:solidFill>
            <a:prstDash val="solid"/>
            <a:round/>
            <a:headEnd type="none" w="med" len="med"/>
            <a:tailEnd type="arrow" w="lg" len="lg"/>
          </a:ln>
          <a:effectLst/>
        </p:spPr>
      </p:cxnSp>
      <p:cxnSp>
        <p:nvCxnSpPr>
          <p:cNvPr id="26" name="Straight Arrow Connector 25">
            <a:extLst>
              <a:ext uri="{FF2B5EF4-FFF2-40B4-BE49-F238E27FC236}">
                <a16:creationId xmlns:a16="http://schemas.microsoft.com/office/drawing/2014/main" id="{BDA331A0-D1F4-4BBB-872D-CC98DC21898A}"/>
              </a:ext>
            </a:extLst>
          </p:cNvPr>
          <p:cNvCxnSpPr>
            <a:cxnSpLocks/>
          </p:cNvCxnSpPr>
          <p:nvPr/>
        </p:nvCxnSpPr>
        <p:spPr bwMode="auto">
          <a:xfrm>
            <a:off x="2335537" y="4634804"/>
            <a:ext cx="1931665" cy="1"/>
          </a:xfrm>
          <a:prstGeom prst="straightConnector1">
            <a:avLst/>
          </a:prstGeom>
          <a:solidFill>
            <a:schemeClr val="bg1"/>
          </a:solidFill>
          <a:ln w="25400" cap="flat" cmpd="sng" algn="ctr">
            <a:solidFill>
              <a:srgbClr val="FF0000"/>
            </a:solidFill>
            <a:prstDash val="solid"/>
            <a:round/>
            <a:headEnd type="none" w="med" len="med"/>
            <a:tailEnd type="arrow" w="lg" len="lg"/>
          </a:ln>
          <a:effectLst/>
        </p:spPr>
      </p:cxnSp>
      <p:cxnSp>
        <p:nvCxnSpPr>
          <p:cNvPr id="28" name="Straight Arrow Connector 27">
            <a:extLst>
              <a:ext uri="{FF2B5EF4-FFF2-40B4-BE49-F238E27FC236}">
                <a16:creationId xmlns:a16="http://schemas.microsoft.com/office/drawing/2014/main" id="{7A8A5EE3-A890-4B50-86D8-3337DCBCCA91}"/>
              </a:ext>
            </a:extLst>
          </p:cNvPr>
          <p:cNvCxnSpPr>
            <a:cxnSpLocks/>
          </p:cNvCxnSpPr>
          <p:nvPr/>
        </p:nvCxnSpPr>
        <p:spPr bwMode="auto">
          <a:xfrm>
            <a:off x="5250817" y="4609587"/>
            <a:ext cx="1931665" cy="1"/>
          </a:xfrm>
          <a:prstGeom prst="straightConnector1">
            <a:avLst/>
          </a:prstGeom>
          <a:solidFill>
            <a:schemeClr val="bg1"/>
          </a:solidFill>
          <a:ln w="25400" cap="flat" cmpd="sng" algn="ctr">
            <a:solidFill>
              <a:srgbClr val="FF0000"/>
            </a:solidFill>
            <a:prstDash val="solid"/>
            <a:round/>
            <a:headEnd type="none" w="med" len="med"/>
            <a:tailEnd type="arrow" w="lg" len="lg"/>
          </a:ln>
          <a:effectLst/>
        </p:spPr>
      </p:cxnSp>
      <p:cxnSp>
        <p:nvCxnSpPr>
          <p:cNvPr id="29" name="Straight Arrow Connector 28">
            <a:extLst>
              <a:ext uri="{FF2B5EF4-FFF2-40B4-BE49-F238E27FC236}">
                <a16:creationId xmlns:a16="http://schemas.microsoft.com/office/drawing/2014/main" id="{92DFBE10-FD4D-4E4F-A332-1013CFD06E37}"/>
              </a:ext>
            </a:extLst>
          </p:cNvPr>
          <p:cNvCxnSpPr>
            <a:cxnSpLocks/>
          </p:cNvCxnSpPr>
          <p:nvPr/>
        </p:nvCxnSpPr>
        <p:spPr bwMode="auto">
          <a:xfrm flipV="1">
            <a:off x="5314857" y="2439424"/>
            <a:ext cx="0" cy="2170163"/>
          </a:xfrm>
          <a:prstGeom prst="straightConnector1">
            <a:avLst/>
          </a:prstGeom>
          <a:solidFill>
            <a:schemeClr val="bg1"/>
          </a:solidFill>
          <a:ln w="25400" cap="flat" cmpd="sng" algn="ctr">
            <a:solidFill>
              <a:srgbClr val="FF0000"/>
            </a:solidFill>
            <a:prstDash val="solid"/>
            <a:round/>
            <a:headEnd type="none" w="med" len="med"/>
            <a:tailEnd type="arrow" w="lg" len="lg"/>
          </a:ln>
          <a:effectLst/>
        </p:spPr>
      </p:cxnSp>
      <p:sp>
        <p:nvSpPr>
          <p:cNvPr id="31" name="TextBox 30">
            <a:extLst>
              <a:ext uri="{FF2B5EF4-FFF2-40B4-BE49-F238E27FC236}">
                <a16:creationId xmlns:a16="http://schemas.microsoft.com/office/drawing/2014/main" id="{2DBE46D6-310B-4732-9EC1-A603EA6139B2}"/>
              </a:ext>
            </a:extLst>
          </p:cNvPr>
          <p:cNvSpPr txBox="1"/>
          <p:nvPr/>
        </p:nvSpPr>
        <p:spPr>
          <a:xfrm>
            <a:off x="7318282" y="5251028"/>
            <a:ext cx="1735138" cy="830997"/>
          </a:xfrm>
          <a:prstGeom prst="rect">
            <a:avLst/>
          </a:prstGeom>
          <a:noFill/>
        </p:spPr>
        <p:txBody>
          <a:bodyPr wrap="square">
            <a:spAutoFit/>
          </a:bodyPr>
          <a:lstStyle/>
          <a:p>
            <a:pPr marL="228600" indent="-228600">
              <a:buFont typeface="+mj-lt"/>
              <a:buAutoNum type="arabicPeriod" startAt="4"/>
            </a:pPr>
            <a:r>
              <a:rPr lang="en-US" sz="1200">
                <a:solidFill>
                  <a:srgbClr val="002060"/>
                </a:solidFill>
              </a:rPr>
              <a:t>When the I/O completes, the requesting process is signaled.</a:t>
            </a:r>
            <a:endParaRPr lang="en-SG"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0"/>
                            </p:stCondLst>
                            <p:childTnLst>
                              <p:par>
                                <p:cTn id="24" presetID="22" presetClass="entr" presetSubtype="4"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0"/>
                            </p:stCondLst>
                            <p:childTnLst>
                              <p:par>
                                <p:cTn id="32" presetID="22" presetClass="entr" presetSubtype="1"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up)">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par>
                          <p:cTn id="39" fill="hold">
                            <p:stCondLst>
                              <p:cond delay="0"/>
                            </p:stCondLst>
                            <p:childTnLst>
                              <p:par>
                                <p:cTn id="40" presetID="22" presetClass="entr" presetSubtype="4"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par>
                          <p:cTn id="55" fill="hold">
                            <p:stCondLst>
                              <p:cond delay="0"/>
                            </p:stCondLst>
                            <p:childTnLst>
                              <p:par>
                                <p:cTn id="56" presetID="22" presetClass="entr" presetSubtype="4"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down)">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10" grpId="0"/>
      <p:bldP spid="12" grpId="0"/>
      <p:bldP spid="31" grpId="0"/>
    </p:bldLst>
  </p:timing>
</p:sld>
</file>

<file path=ppt/theme/theme1.xml><?xml version="1.0" encoding="utf-8"?>
<a:theme xmlns:a="http://schemas.openxmlformats.org/drawingml/2006/main" name="avi">
  <a:themeElements>
    <a:clrScheme name="avi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vi">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lnDef>
  </a:objectDefaults>
  <a:extraClrSchemeLst>
    <a:extraClrScheme>
      <a:clrScheme name="avi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vi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vi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vi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vi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vi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vi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C:\Apps\Microsoft Office\Templates\Presentations\avi.pot</Template>
  <TotalTime>0</TotalTime>
  <Words>7961</Words>
  <Application>Microsoft Office PowerPoint</Application>
  <PresentationFormat>On-screen Show (4:3)</PresentationFormat>
  <Paragraphs>498</Paragraphs>
  <Slides>46</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Gill Sans</vt:lpstr>
      <vt:lpstr>Monotype Sorts</vt:lpstr>
      <vt:lpstr>Arial</vt:lpstr>
      <vt:lpstr>Calibri</vt:lpstr>
      <vt:lpstr>Courier New</vt:lpstr>
      <vt:lpstr>Helvetica</vt:lpstr>
      <vt:lpstr>Times</vt:lpstr>
      <vt:lpstr>Times New Roman</vt:lpstr>
      <vt:lpstr>avi</vt:lpstr>
      <vt:lpstr>Part 10:  I/O System &amp; Disk</vt:lpstr>
      <vt:lpstr>I/O Hardware</vt:lpstr>
      <vt:lpstr>I/O Hardware</vt:lpstr>
      <vt:lpstr>I/O System Design Objectives</vt:lpstr>
      <vt:lpstr>Kernel I/O Structure</vt:lpstr>
      <vt:lpstr>Kernel I/O Subsystem</vt:lpstr>
      <vt:lpstr>Kernel I/O Subsystem</vt:lpstr>
      <vt:lpstr>Kernel I/O Subsystem</vt:lpstr>
      <vt:lpstr>Performance Consideration</vt:lpstr>
      <vt:lpstr>Performance Consideration</vt:lpstr>
      <vt:lpstr>Performance Consideration</vt:lpstr>
      <vt:lpstr>Performance Consideration</vt:lpstr>
      <vt:lpstr>Part 7:  I/O System &amp; Disk</vt:lpstr>
      <vt:lpstr>PowerPoint Presentation</vt:lpstr>
      <vt:lpstr>Disk Structure</vt:lpstr>
      <vt:lpstr>Disk I/O</vt:lpstr>
      <vt:lpstr>Disk I/O (Cont.)</vt:lpstr>
      <vt:lpstr>Disk I/O (Cont.)</vt:lpstr>
      <vt:lpstr>PowerPoint Presentation</vt:lpstr>
      <vt:lpstr>Disk Scheduling</vt:lpstr>
      <vt:lpstr>Disk Scheduling (Cont.)</vt:lpstr>
      <vt:lpstr>First-Come-First-Served (FCFS)</vt:lpstr>
      <vt:lpstr>FCFS (Cont.)</vt:lpstr>
      <vt:lpstr>Shortest-Seek-Time-First (SSTF)</vt:lpstr>
      <vt:lpstr>SSTF (Cont.)</vt:lpstr>
      <vt:lpstr>SSTF (Cont.)</vt:lpstr>
      <vt:lpstr>SCAN</vt:lpstr>
      <vt:lpstr>SCAN (Cont.)</vt:lpstr>
      <vt:lpstr>SCAN (Cont.)</vt:lpstr>
      <vt:lpstr>Circular-Scan (C-SCAN)</vt:lpstr>
      <vt:lpstr>C-SCAN (Cont.)</vt:lpstr>
      <vt:lpstr>C-SCAN (Cont.)</vt:lpstr>
      <vt:lpstr>C-LOOK</vt:lpstr>
      <vt:lpstr>C-LOOK (Cont.)</vt:lpstr>
      <vt:lpstr>C-LOOK (Cont.)</vt:lpstr>
      <vt:lpstr>Selecting a Disk-Scheduling Algorithm</vt:lpstr>
      <vt:lpstr>Selecting a Disk-Scheduling Algorithm (Cont.)</vt:lpstr>
      <vt:lpstr>Disk Management</vt:lpstr>
      <vt:lpstr>Disk Management (Cont.)</vt:lpstr>
      <vt:lpstr>Disk Reliability</vt:lpstr>
      <vt:lpstr>Disk Reliability (cont.)</vt:lpstr>
      <vt:lpstr>Disk Reliability (cont.)</vt:lpstr>
      <vt:lpstr>Disk Reliability (cont.)</vt:lpstr>
      <vt:lpstr>Disk Reliability (cont.)</vt:lpstr>
      <vt:lpstr>Summary</vt:lpstr>
      <vt:lpstr>Summary</vt:lpstr>
    </vt:vector>
  </TitlesOfParts>
  <Company>Nanyang Technological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14 Secondary Storage Structure</dc:title>
  <dc:creator>CAI Wentong</dc:creator>
  <cp:lastModifiedBy>Cai Wentong (Prof)</cp:lastModifiedBy>
  <cp:revision>1</cp:revision>
  <cp:lastPrinted>2001-02-09T04:05:38Z</cp:lastPrinted>
  <dcterms:created xsi:type="dcterms:W3CDTF">1999-08-24T14:03:58Z</dcterms:created>
  <dcterms:modified xsi:type="dcterms:W3CDTF">2021-10-13T12:12:38Z</dcterms:modified>
</cp:coreProperties>
</file>